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3"/>
    <p:sldId id="257" r:id="rId4"/>
    <p:sldId id="269" r:id="rId5"/>
    <p:sldId id="278" r:id="rId6"/>
    <p:sldId id="267" r:id="rId7"/>
    <p:sldId id="283" r:id="rId8"/>
    <p:sldId id="274" r:id="rId9"/>
    <p:sldId id="286" r:id="rId10"/>
    <p:sldId id="275" r:id="rId11"/>
    <p:sldId id="271" r:id="rId12"/>
    <p:sldId id="264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77" r:id="rId28"/>
  </p:sldIdLst>
  <p:sldSz cx="12192000" cy="6858000"/>
  <p:notesSz cx="6858000" cy="9144000"/>
  <p:embeddedFontLst>
    <p:embeddedFont>
      <p:font typeface="Roboto Light" panose="02000000000000000000" charset="0"/>
      <p:regular r:id="rId34"/>
      <p:italic r:id="rId35"/>
    </p:embeddedFont>
    <p:embeddedFont>
      <p:font typeface="Poppins SemiBold" panose="00000700000000000000" charset="0"/>
      <p:bold r:id="rId36"/>
    </p:embeddedFont>
    <p:embeddedFont>
      <p:font typeface="Poppins Medium" panose="00000600000000000000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1" userDrawn="1">
          <p15:clr>
            <a:srgbClr val="A4A3A4"/>
          </p15:clr>
        </p15:guide>
        <p15:guide id="2" pos="525" userDrawn="1">
          <p15:clr>
            <a:srgbClr val="A4A3A4"/>
          </p15:clr>
        </p15:guide>
        <p15:guide id="3" pos="7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259F"/>
    <a:srgbClr val="8E35BC"/>
    <a:srgbClr val="21232F"/>
    <a:srgbClr val="005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66" y="1284"/>
      </p:cViewPr>
      <p:guideLst>
        <p:guide orient="horz" pos="3041"/>
        <p:guide pos="525"/>
        <p:guide pos="71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348.xml"/><Relationship Id="rId41" Type="http://schemas.openxmlformats.org/officeDocument/2006/relationships/font" Target="fonts/font8.fntdata"/><Relationship Id="rId40" Type="http://schemas.openxmlformats.org/officeDocument/2006/relationships/font" Target="fonts/font7.fntdata"/><Relationship Id="rId4" Type="http://schemas.openxmlformats.org/officeDocument/2006/relationships/slide" Target="slides/slide2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>
                <a:gsLst>
                  <a:gs pos="0">
                    <a:srgbClr val="8E35BC">
                      <a:alpha val="70000"/>
                    </a:srgbClr>
                  </a:gs>
                  <a:gs pos="100000">
                    <a:srgbClr val="45259F">
                      <a:alpha val="99000"/>
                    </a:srgbClr>
                  </a:gs>
                </a:gsLst>
                <a:lin ang="27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8E35BC">
                  <a:alpha val="23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7eb04b5-718c-459d-8bde-aaa89ef7f533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>
                <a:gsLst>
                  <a:gs pos="0">
                    <a:srgbClr val="8E35BC">
                      <a:alpha val="70000"/>
                    </a:srgbClr>
                  </a:gs>
                  <a:gs pos="100000">
                    <a:srgbClr val="45259F">
                      <a:alpha val="99000"/>
                    </a:srgbClr>
                  </a:gs>
                </a:gsLst>
                <a:lin ang="27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8E35BC">
                  <a:alpha val="23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f7bf3a3e-026d-42c0-b437-e18780cff60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rPr>
            </a:fld>
            <a:endParaRPr lang="zh-CN" altLang="en-US"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rPr>
            </a:fld>
            <a:endParaRPr lang="zh-CN" altLang="en-US"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 Light" panose="02000000000000000000" charset="0"/>
        <a:ea typeface="Roboto Light" panose="02000000000000000000" charset="0"/>
        <a:cs typeface="Roboto Light" panose="020000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boto Light" panose="02000000000000000000" charset="0"/>
        <a:ea typeface="Roboto Light" panose="02000000000000000000" charset="0"/>
        <a:cs typeface="Roboto Light" panose="020000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boto Light" panose="02000000000000000000" charset="0"/>
        <a:ea typeface="Roboto Light" panose="02000000000000000000" charset="0"/>
        <a:cs typeface="Roboto Light" panose="020000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boto Light" panose="02000000000000000000" charset="0"/>
        <a:ea typeface="Roboto Light" panose="02000000000000000000" charset="0"/>
        <a:cs typeface="Roboto Light" panose="020000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boto Light" panose="02000000000000000000" charset="0"/>
        <a:ea typeface="Roboto Light" panose="02000000000000000000" charset="0"/>
        <a:cs typeface="Roboto Light" panose="020000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3.jpeg"/><Relationship Id="rId31" Type="http://schemas.openxmlformats.org/officeDocument/2006/relationships/image" Target="../media/image2.jpeg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tags" Target="../tags/tag253.xml"/><Relationship Id="rId7" Type="http://schemas.openxmlformats.org/officeDocument/2006/relationships/image" Target="../media/image19.jpeg"/><Relationship Id="rId6" Type="http://schemas.openxmlformats.org/officeDocument/2006/relationships/tags" Target="../tags/tag252.xml"/><Relationship Id="rId5" Type="http://schemas.openxmlformats.org/officeDocument/2006/relationships/image" Target="../media/image18.jpeg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.xml"/><Relationship Id="rId23" Type="http://schemas.openxmlformats.org/officeDocument/2006/relationships/tags" Target="../tags/tag266.xml"/><Relationship Id="rId22" Type="http://schemas.openxmlformats.org/officeDocument/2006/relationships/tags" Target="../tags/tag265.xml"/><Relationship Id="rId21" Type="http://schemas.openxmlformats.org/officeDocument/2006/relationships/tags" Target="../tags/tag264.xml"/><Relationship Id="rId20" Type="http://schemas.openxmlformats.org/officeDocument/2006/relationships/tags" Target="../tags/tag263.xml"/><Relationship Id="rId2" Type="http://schemas.openxmlformats.org/officeDocument/2006/relationships/tags" Target="../tags/tag249.xml"/><Relationship Id="rId19" Type="http://schemas.openxmlformats.org/officeDocument/2006/relationships/tags" Target="../tags/tag262.xml"/><Relationship Id="rId18" Type="http://schemas.openxmlformats.org/officeDocument/2006/relationships/tags" Target="../tags/tag261.xml"/><Relationship Id="rId17" Type="http://schemas.openxmlformats.org/officeDocument/2006/relationships/tags" Target="../tags/tag260.xml"/><Relationship Id="rId16" Type="http://schemas.openxmlformats.org/officeDocument/2006/relationships/tags" Target="../tags/tag259.xml"/><Relationship Id="rId15" Type="http://schemas.openxmlformats.org/officeDocument/2006/relationships/tags" Target="../tags/tag258.xml"/><Relationship Id="rId14" Type="http://schemas.openxmlformats.org/officeDocument/2006/relationships/tags" Target="../tags/tag257.xml"/><Relationship Id="rId13" Type="http://schemas.openxmlformats.org/officeDocument/2006/relationships/tags" Target="../tags/tag256.xml"/><Relationship Id="rId12" Type="http://schemas.openxmlformats.org/officeDocument/2006/relationships/tags" Target="../tags/tag255.xml"/><Relationship Id="rId11" Type="http://schemas.openxmlformats.org/officeDocument/2006/relationships/image" Target="../media/image21.jpeg"/><Relationship Id="rId10" Type="http://schemas.openxmlformats.org/officeDocument/2006/relationships/tags" Target="../tags/tag254.xml"/><Relationship Id="rId1" Type="http://schemas.openxmlformats.org/officeDocument/2006/relationships/tags" Target="../tags/tag24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image" Target="../media/image16.jpeg"/><Relationship Id="rId5" Type="http://schemas.openxmlformats.org/officeDocument/2006/relationships/tags" Target="../tags/tag271.xml"/><Relationship Id="rId45" Type="http://schemas.openxmlformats.org/officeDocument/2006/relationships/slideLayout" Target="../slideLayouts/slideLayout2.xml"/><Relationship Id="rId44" Type="http://schemas.openxmlformats.org/officeDocument/2006/relationships/tags" Target="../tags/tag306.xml"/><Relationship Id="rId43" Type="http://schemas.openxmlformats.org/officeDocument/2006/relationships/tags" Target="../tags/tag305.xml"/><Relationship Id="rId42" Type="http://schemas.openxmlformats.org/officeDocument/2006/relationships/tags" Target="../tags/tag304.xml"/><Relationship Id="rId41" Type="http://schemas.openxmlformats.org/officeDocument/2006/relationships/tags" Target="../tags/tag303.xml"/><Relationship Id="rId40" Type="http://schemas.openxmlformats.org/officeDocument/2006/relationships/image" Target="../media/image24.png"/><Relationship Id="rId4" Type="http://schemas.openxmlformats.org/officeDocument/2006/relationships/image" Target="../media/image15.png"/><Relationship Id="rId39" Type="http://schemas.openxmlformats.org/officeDocument/2006/relationships/tags" Target="../tags/tag302.xml"/><Relationship Id="rId38" Type="http://schemas.openxmlformats.org/officeDocument/2006/relationships/tags" Target="../tags/tag301.xml"/><Relationship Id="rId37" Type="http://schemas.openxmlformats.org/officeDocument/2006/relationships/image" Target="../media/image23.png"/><Relationship Id="rId36" Type="http://schemas.openxmlformats.org/officeDocument/2006/relationships/tags" Target="../tags/tag300.xml"/><Relationship Id="rId35" Type="http://schemas.openxmlformats.org/officeDocument/2006/relationships/tags" Target="../tags/tag299.xml"/><Relationship Id="rId34" Type="http://schemas.openxmlformats.org/officeDocument/2006/relationships/image" Target="../media/image22.png"/><Relationship Id="rId33" Type="http://schemas.openxmlformats.org/officeDocument/2006/relationships/tags" Target="../tags/tag298.xml"/><Relationship Id="rId32" Type="http://schemas.openxmlformats.org/officeDocument/2006/relationships/tags" Target="../tags/tag297.xml"/><Relationship Id="rId31" Type="http://schemas.openxmlformats.org/officeDocument/2006/relationships/tags" Target="../tags/tag296.xml"/><Relationship Id="rId30" Type="http://schemas.openxmlformats.org/officeDocument/2006/relationships/tags" Target="../tags/tag295.xml"/><Relationship Id="rId3" Type="http://schemas.openxmlformats.org/officeDocument/2006/relationships/tags" Target="../tags/tag270.xml"/><Relationship Id="rId29" Type="http://schemas.openxmlformats.org/officeDocument/2006/relationships/tags" Target="../tags/tag294.xml"/><Relationship Id="rId28" Type="http://schemas.openxmlformats.org/officeDocument/2006/relationships/tags" Target="../tags/tag293.xml"/><Relationship Id="rId27" Type="http://schemas.openxmlformats.org/officeDocument/2006/relationships/tags" Target="../tags/tag292.xml"/><Relationship Id="rId26" Type="http://schemas.openxmlformats.org/officeDocument/2006/relationships/tags" Target="../tags/tag291.xml"/><Relationship Id="rId25" Type="http://schemas.openxmlformats.org/officeDocument/2006/relationships/tags" Target="../tags/tag290.xml"/><Relationship Id="rId24" Type="http://schemas.openxmlformats.org/officeDocument/2006/relationships/tags" Target="../tags/tag289.xml"/><Relationship Id="rId23" Type="http://schemas.openxmlformats.org/officeDocument/2006/relationships/tags" Target="../tags/tag288.xml"/><Relationship Id="rId22" Type="http://schemas.openxmlformats.org/officeDocument/2006/relationships/tags" Target="../tags/tag287.xml"/><Relationship Id="rId21" Type="http://schemas.openxmlformats.org/officeDocument/2006/relationships/tags" Target="../tags/tag286.xml"/><Relationship Id="rId20" Type="http://schemas.openxmlformats.org/officeDocument/2006/relationships/tags" Target="../tags/tag285.xml"/><Relationship Id="rId2" Type="http://schemas.openxmlformats.org/officeDocument/2006/relationships/tags" Target="../tags/tag269.xml"/><Relationship Id="rId19" Type="http://schemas.openxmlformats.org/officeDocument/2006/relationships/tags" Target="../tags/tag284.xml"/><Relationship Id="rId18" Type="http://schemas.openxmlformats.org/officeDocument/2006/relationships/tags" Target="../tags/tag283.xml"/><Relationship Id="rId17" Type="http://schemas.openxmlformats.org/officeDocument/2006/relationships/tags" Target="../tags/tag282.xml"/><Relationship Id="rId16" Type="http://schemas.openxmlformats.org/officeDocument/2006/relationships/tags" Target="../tags/tag281.xml"/><Relationship Id="rId15" Type="http://schemas.openxmlformats.org/officeDocument/2006/relationships/tags" Target="../tags/tag280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tags" Target="../tags/tag2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30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30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tags" Target="../tags/tag30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3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3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tags" Target="../tags/tag3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tags" Target="../tags/tag3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tags" Target="../tags/tag31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7" Type="http://schemas.openxmlformats.org/officeDocument/2006/relationships/slideLayout" Target="../slideLayouts/slideLayout2.xml"/><Relationship Id="rId66" Type="http://schemas.openxmlformats.org/officeDocument/2006/relationships/tags" Target="../tags/tag94.xml"/><Relationship Id="rId65" Type="http://schemas.openxmlformats.org/officeDocument/2006/relationships/tags" Target="../tags/tag93.xml"/><Relationship Id="rId64" Type="http://schemas.openxmlformats.org/officeDocument/2006/relationships/tags" Target="../tags/tag92.xml"/><Relationship Id="rId63" Type="http://schemas.openxmlformats.org/officeDocument/2006/relationships/tags" Target="../tags/tag91.xml"/><Relationship Id="rId62" Type="http://schemas.openxmlformats.org/officeDocument/2006/relationships/tags" Target="../tags/tag90.xml"/><Relationship Id="rId61" Type="http://schemas.openxmlformats.org/officeDocument/2006/relationships/tags" Target="../tags/tag89.xml"/><Relationship Id="rId60" Type="http://schemas.openxmlformats.org/officeDocument/2006/relationships/tags" Target="../tags/tag88.xml"/><Relationship Id="rId6" Type="http://schemas.openxmlformats.org/officeDocument/2006/relationships/tags" Target="../tags/tag34.xml"/><Relationship Id="rId59" Type="http://schemas.openxmlformats.org/officeDocument/2006/relationships/tags" Target="../tags/tag87.xml"/><Relationship Id="rId58" Type="http://schemas.openxmlformats.org/officeDocument/2006/relationships/tags" Target="../tags/tag86.xml"/><Relationship Id="rId57" Type="http://schemas.openxmlformats.org/officeDocument/2006/relationships/tags" Target="../tags/tag85.xml"/><Relationship Id="rId56" Type="http://schemas.openxmlformats.org/officeDocument/2006/relationships/tags" Target="../tags/tag84.xml"/><Relationship Id="rId55" Type="http://schemas.openxmlformats.org/officeDocument/2006/relationships/tags" Target="../tags/tag83.xml"/><Relationship Id="rId54" Type="http://schemas.openxmlformats.org/officeDocument/2006/relationships/tags" Target="../tags/tag82.xml"/><Relationship Id="rId53" Type="http://schemas.openxmlformats.org/officeDocument/2006/relationships/tags" Target="../tags/tag81.xml"/><Relationship Id="rId52" Type="http://schemas.openxmlformats.org/officeDocument/2006/relationships/tags" Target="../tags/tag80.xml"/><Relationship Id="rId51" Type="http://schemas.openxmlformats.org/officeDocument/2006/relationships/tags" Target="../tags/tag79.xml"/><Relationship Id="rId50" Type="http://schemas.openxmlformats.org/officeDocument/2006/relationships/tags" Target="../tags/tag78.xml"/><Relationship Id="rId5" Type="http://schemas.openxmlformats.org/officeDocument/2006/relationships/tags" Target="../tags/tag33.xml"/><Relationship Id="rId49" Type="http://schemas.openxmlformats.org/officeDocument/2006/relationships/tags" Target="../tags/tag77.xml"/><Relationship Id="rId48" Type="http://schemas.openxmlformats.org/officeDocument/2006/relationships/tags" Target="../tags/tag76.xml"/><Relationship Id="rId47" Type="http://schemas.openxmlformats.org/officeDocument/2006/relationships/tags" Target="../tags/tag75.xml"/><Relationship Id="rId46" Type="http://schemas.openxmlformats.org/officeDocument/2006/relationships/tags" Target="../tags/tag74.xml"/><Relationship Id="rId45" Type="http://schemas.openxmlformats.org/officeDocument/2006/relationships/tags" Target="../tags/tag73.xml"/><Relationship Id="rId44" Type="http://schemas.openxmlformats.org/officeDocument/2006/relationships/tags" Target="../tags/tag72.xml"/><Relationship Id="rId43" Type="http://schemas.openxmlformats.org/officeDocument/2006/relationships/tags" Target="../tags/tag71.xml"/><Relationship Id="rId42" Type="http://schemas.openxmlformats.org/officeDocument/2006/relationships/tags" Target="../tags/tag70.xml"/><Relationship Id="rId41" Type="http://schemas.openxmlformats.org/officeDocument/2006/relationships/tags" Target="../tags/tag69.xml"/><Relationship Id="rId40" Type="http://schemas.openxmlformats.org/officeDocument/2006/relationships/tags" Target="../tags/tag68.xml"/><Relationship Id="rId4" Type="http://schemas.openxmlformats.org/officeDocument/2006/relationships/tags" Target="../tags/tag32.xml"/><Relationship Id="rId39" Type="http://schemas.openxmlformats.org/officeDocument/2006/relationships/tags" Target="../tags/tag67.xml"/><Relationship Id="rId38" Type="http://schemas.openxmlformats.org/officeDocument/2006/relationships/tags" Target="../tags/tag66.xml"/><Relationship Id="rId37" Type="http://schemas.openxmlformats.org/officeDocument/2006/relationships/tags" Target="../tags/tag65.xml"/><Relationship Id="rId36" Type="http://schemas.openxmlformats.org/officeDocument/2006/relationships/tags" Target="../tags/tag64.xml"/><Relationship Id="rId35" Type="http://schemas.openxmlformats.org/officeDocument/2006/relationships/tags" Target="../tags/tag63.xml"/><Relationship Id="rId34" Type="http://schemas.openxmlformats.org/officeDocument/2006/relationships/tags" Target="../tags/tag62.xml"/><Relationship Id="rId33" Type="http://schemas.openxmlformats.org/officeDocument/2006/relationships/tags" Target="../tags/tag61.xml"/><Relationship Id="rId32" Type="http://schemas.openxmlformats.org/officeDocument/2006/relationships/tags" Target="../tags/tag60.xml"/><Relationship Id="rId31" Type="http://schemas.openxmlformats.org/officeDocument/2006/relationships/tags" Target="../tags/tag59.xml"/><Relationship Id="rId30" Type="http://schemas.openxmlformats.org/officeDocument/2006/relationships/tags" Target="../tags/tag58.xml"/><Relationship Id="rId3" Type="http://schemas.openxmlformats.org/officeDocument/2006/relationships/tags" Target="../tags/tag31.xml"/><Relationship Id="rId29" Type="http://schemas.openxmlformats.org/officeDocument/2006/relationships/tags" Target="../tags/tag57.xml"/><Relationship Id="rId28" Type="http://schemas.openxmlformats.org/officeDocument/2006/relationships/tags" Target="../tags/tag56.xml"/><Relationship Id="rId27" Type="http://schemas.openxmlformats.org/officeDocument/2006/relationships/tags" Target="../tags/tag55.xml"/><Relationship Id="rId26" Type="http://schemas.openxmlformats.org/officeDocument/2006/relationships/tags" Target="../tags/tag54.xml"/><Relationship Id="rId25" Type="http://schemas.openxmlformats.org/officeDocument/2006/relationships/tags" Target="../tags/tag53.xml"/><Relationship Id="rId24" Type="http://schemas.openxmlformats.org/officeDocument/2006/relationships/tags" Target="../tags/tag52.xml"/><Relationship Id="rId23" Type="http://schemas.openxmlformats.org/officeDocument/2006/relationships/tags" Target="../tags/tag51.xml"/><Relationship Id="rId22" Type="http://schemas.openxmlformats.org/officeDocument/2006/relationships/tags" Target="../tags/tag50.xml"/><Relationship Id="rId21" Type="http://schemas.openxmlformats.org/officeDocument/2006/relationships/tags" Target="../tags/tag49.xml"/><Relationship Id="rId20" Type="http://schemas.openxmlformats.org/officeDocument/2006/relationships/tags" Target="../tags/tag48.xml"/><Relationship Id="rId2" Type="http://schemas.openxmlformats.org/officeDocument/2006/relationships/tags" Target="../tags/tag30.xml"/><Relationship Id="rId19" Type="http://schemas.openxmlformats.org/officeDocument/2006/relationships/tags" Target="../tags/tag4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tags" Target="../tags/tag3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tags" Target="../tags/tag3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tags" Target="../tags/tag3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tags" Target="../tags/tag3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tags" Target="../tags/tag3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tags" Target="../tags/tag32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347.xml"/><Relationship Id="rId27" Type="http://schemas.openxmlformats.org/officeDocument/2006/relationships/tags" Target="../tags/tag346.xml"/><Relationship Id="rId26" Type="http://schemas.openxmlformats.org/officeDocument/2006/relationships/tags" Target="../tags/tag345.xml"/><Relationship Id="rId25" Type="http://schemas.openxmlformats.org/officeDocument/2006/relationships/tags" Target="../tags/tag344.xml"/><Relationship Id="rId24" Type="http://schemas.openxmlformats.org/officeDocument/2006/relationships/tags" Target="../tags/tag343.xml"/><Relationship Id="rId23" Type="http://schemas.openxmlformats.org/officeDocument/2006/relationships/tags" Target="../tags/tag342.xml"/><Relationship Id="rId22" Type="http://schemas.openxmlformats.org/officeDocument/2006/relationships/tags" Target="../tags/tag341.xml"/><Relationship Id="rId21" Type="http://schemas.openxmlformats.org/officeDocument/2006/relationships/tags" Target="../tags/tag340.xml"/><Relationship Id="rId20" Type="http://schemas.openxmlformats.org/officeDocument/2006/relationships/tags" Target="../tags/tag339.xml"/><Relationship Id="rId2" Type="http://schemas.openxmlformats.org/officeDocument/2006/relationships/tags" Target="../tags/tag321.xml"/><Relationship Id="rId19" Type="http://schemas.openxmlformats.org/officeDocument/2006/relationships/tags" Target="../tags/tag338.xml"/><Relationship Id="rId18" Type="http://schemas.openxmlformats.org/officeDocument/2006/relationships/tags" Target="../tags/tag337.xml"/><Relationship Id="rId17" Type="http://schemas.openxmlformats.org/officeDocument/2006/relationships/tags" Target="../tags/tag336.xml"/><Relationship Id="rId16" Type="http://schemas.openxmlformats.org/officeDocument/2006/relationships/tags" Target="../tags/tag335.xml"/><Relationship Id="rId15" Type="http://schemas.openxmlformats.org/officeDocument/2006/relationships/tags" Target="../tags/tag334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133.xml"/><Relationship Id="rId4" Type="http://schemas.openxmlformats.org/officeDocument/2006/relationships/image" Target="../media/image5.jpeg"/><Relationship Id="rId39" Type="http://schemas.openxmlformats.org/officeDocument/2006/relationships/tags" Target="../tags/tag132.xml"/><Relationship Id="rId38" Type="http://schemas.openxmlformats.org/officeDocument/2006/relationships/tags" Target="../tags/tag131.xml"/><Relationship Id="rId37" Type="http://schemas.openxmlformats.org/officeDocument/2006/relationships/tags" Target="../tags/tag130.xml"/><Relationship Id="rId36" Type="http://schemas.openxmlformats.org/officeDocument/2006/relationships/tags" Target="../tags/tag129.xml"/><Relationship Id="rId35" Type="http://schemas.openxmlformats.org/officeDocument/2006/relationships/tags" Target="../tags/tag128.xml"/><Relationship Id="rId34" Type="http://schemas.openxmlformats.org/officeDocument/2006/relationships/tags" Target="../tags/tag127.xml"/><Relationship Id="rId33" Type="http://schemas.openxmlformats.org/officeDocument/2006/relationships/tags" Target="../tags/tag126.xml"/><Relationship Id="rId32" Type="http://schemas.openxmlformats.org/officeDocument/2006/relationships/tags" Target="../tags/tag125.xml"/><Relationship Id="rId31" Type="http://schemas.openxmlformats.org/officeDocument/2006/relationships/tags" Target="../tags/tag124.xml"/><Relationship Id="rId30" Type="http://schemas.openxmlformats.org/officeDocument/2006/relationships/tags" Target="../tags/tag123.xml"/><Relationship Id="rId3" Type="http://schemas.openxmlformats.org/officeDocument/2006/relationships/tags" Target="../tags/tag97.xml"/><Relationship Id="rId29" Type="http://schemas.openxmlformats.org/officeDocument/2006/relationships/tags" Target="../tags/tag122.xml"/><Relationship Id="rId28" Type="http://schemas.openxmlformats.org/officeDocument/2006/relationships/tags" Target="../tags/tag121.xml"/><Relationship Id="rId27" Type="http://schemas.openxmlformats.org/officeDocument/2006/relationships/tags" Target="../tags/tag120.xml"/><Relationship Id="rId26" Type="http://schemas.openxmlformats.org/officeDocument/2006/relationships/tags" Target="../tags/tag119.xml"/><Relationship Id="rId25" Type="http://schemas.openxmlformats.org/officeDocument/2006/relationships/tags" Target="../tags/tag118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6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image" Target="../media/image6.png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9" Type="http://schemas.openxmlformats.org/officeDocument/2006/relationships/tags" Target="../tags/tag151.xml"/><Relationship Id="rId18" Type="http://schemas.openxmlformats.org/officeDocument/2006/relationships/tags" Target="../tags/tag150.xml"/><Relationship Id="rId17" Type="http://schemas.openxmlformats.org/officeDocument/2006/relationships/tags" Target="../tags/tag149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image" Target="../media/image8.jpeg"/><Relationship Id="rId7" Type="http://schemas.openxmlformats.org/officeDocument/2006/relationships/tags" Target="../tags/tag156.xml"/><Relationship Id="rId6" Type="http://schemas.openxmlformats.org/officeDocument/2006/relationships/image" Target="../media/image3.jpeg"/><Relationship Id="rId5" Type="http://schemas.openxmlformats.org/officeDocument/2006/relationships/tags" Target="../tags/tag155.xml"/><Relationship Id="rId4" Type="http://schemas.openxmlformats.org/officeDocument/2006/relationships/image" Target="../media/image7.jpeg"/><Relationship Id="rId3" Type="http://schemas.openxmlformats.org/officeDocument/2006/relationships/tags" Target="../tags/tag154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169.xml"/><Relationship Id="rId26" Type="http://schemas.openxmlformats.org/officeDocument/2006/relationships/image" Target="../media/image14.svg"/><Relationship Id="rId25" Type="http://schemas.openxmlformats.org/officeDocument/2006/relationships/image" Target="../media/image13.png"/><Relationship Id="rId24" Type="http://schemas.openxmlformats.org/officeDocument/2006/relationships/tags" Target="../tags/tag168.xml"/><Relationship Id="rId23" Type="http://schemas.openxmlformats.org/officeDocument/2006/relationships/image" Target="../media/image12.svg"/><Relationship Id="rId22" Type="http://schemas.openxmlformats.org/officeDocument/2006/relationships/image" Target="../media/image11.png"/><Relationship Id="rId21" Type="http://schemas.openxmlformats.org/officeDocument/2006/relationships/tags" Target="../tags/tag167.xml"/><Relationship Id="rId20" Type="http://schemas.openxmlformats.org/officeDocument/2006/relationships/image" Target="../media/image10.svg"/><Relationship Id="rId2" Type="http://schemas.openxmlformats.org/officeDocument/2006/relationships/tags" Target="../tags/tag153.xml"/><Relationship Id="rId19" Type="http://schemas.openxmlformats.org/officeDocument/2006/relationships/image" Target="../media/image9.png"/><Relationship Id="rId18" Type="http://schemas.openxmlformats.org/officeDocument/2006/relationships/tags" Target="../tags/tag166.xml"/><Relationship Id="rId17" Type="http://schemas.openxmlformats.org/officeDocument/2006/relationships/tags" Target="../tags/tag165.xml"/><Relationship Id="rId16" Type="http://schemas.openxmlformats.org/officeDocument/2006/relationships/tags" Target="../tags/tag164.xml"/><Relationship Id="rId15" Type="http://schemas.openxmlformats.org/officeDocument/2006/relationships/tags" Target="../tags/tag163.xml"/><Relationship Id="rId14" Type="http://schemas.openxmlformats.org/officeDocument/2006/relationships/tags" Target="../tags/tag162.xml"/><Relationship Id="rId13" Type="http://schemas.openxmlformats.org/officeDocument/2006/relationships/tags" Target="../tags/tag161.xml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tags" Target="../tags/tag15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89.xml"/><Relationship Id="rId21" Type="http://schemas.openxmlformats.org/officeDocument/2006/relationships/tags" Target="../tags/tag188.xml"/><Relationship Id="rId20" Type="http://schemas.openxmlformats.org/officeDocument/2006/relationships/image" Target="../media/image16.jpeg"/><Relationship Id="rId2" Type="http://schemas.openxmlformats.org/officeDocument/2006/relationships/tags" Target="../tags/tag171.xml"/><Relationship Id="rId19" Type="http://schemas.openxmlformats.org/officeDocument/2006/relationships/tags" Target="../tags/tag187.xml"/><Relationship Id="rId18" Type="http://schemas.openxmlformats.org/officeDocument/2006/relationships/image" Target="../media/image15.png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tags" Target="../tags/tag17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../media/image3.jpeg"/><Relationship Id="rId7" Type="http://schemas.openxmlformats.org/officeDocument/2006/relationships/image" Target="../media/image2.jpeg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chart" Target="../charts/chart2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image" Target="../media/image2.jpeg"/><Relationship Id="rId3" Type="http://schemas.openxmlformats.org/officeDocument/2006/relationships/image" Target="../media/image8.jpeg"/><Relationship Id="rId2" Type="http://schemas.openxmlformats.org/officeDocument/2006/relationships/tags" Target="../tags/tag202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16.xml"/><Relationship Id="rId17" Type="http://schemas.openxmlformats.org/officeDocument/2006/relationships/tags" Target="../tags/tag215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tags" Target="../tags/tag20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247.xml"/><Relationship Id="rId31" Type="http://schemas.openxmlformats.org/officeDocument/2006/relationships/tags" Target="../tags/tag246.xml"/><Relationship Id="rId30" Type="http://schemas.openxmlformats.org/officeDocument/2006/relationships/tags" Target="../tags/tag245.xml"/><Relationship Id="rId3" Type="http://schemas.openxmlformats.org/officeDocument/2006/relationships/image" Target="../media/image17.jpeg"/><Relationship Id="rId29" Type="http://schemas.openxmlformats.org/officeDocument/2006/relationships/tags" Target="../tags/tag244.xml"/><Relationship Id="rId28" Type="http://schemas.openxmlformats.org/officeDocument/2006/relationships/tags" Target="../tags/tag243.xml"/><Relationship Id="rId27" Type="http://schemas.openxmlformats.org/officeDocument/2006/relationships/tags" Target="../tags/tag242.xml"/><Relationship Id="rId26" Type="http://schemas.openxmlformats.org/officeDocument/2006/relationships/tags" Target="../tags/tag241.xml"/><Relationship Id="rId25" Type="http://schemas.openxmlformats.org/officeDocument/2006/relationships/tags" Target="../tags/tag240.xml"/><Relationship Id="rId24" Type="http://schemas.openxmlformats.org/officeDocument/2006/relationships/tags" Target="../tags/tag239.xml"/><Relationship Id="rId23" Type="http://schemas.openxmlformats.org/officeDocument/2006/relationships/tags" Target="../tags/tag238.xml"/><Relationship Id="rId22" Type="http://schemas.openxmlformats.org/officeDocument/2006/relationships/tags" Target="../tags/tag237.xml"/><Relationship Id="rId21" Type="http://schemas.openxmlformats.org/officeDocument/2006/relationships/tags" Target="../tags/tag236.xml"/><Relationship Id="rId20" Type="http://schemas.openxmlformats.org/officeDocument/2006/relationships/tags" Target="../tags/tag235.xml"/><Relationship Id="rId2" Type="http://schemas.openxmlformats.org/officeDocument/2006/relationships/tags" Target="../tags/tag218.xml"/><Relationship Id="rId19" Type="http://schemas.openxmlformats.org/officeDocument/2006/relationships/tags" Target="../tags/tag234.xml"/><Relationship Id="rId18" Type="http://schemas.openxmlformats.org/officeDocument/2006/relationships/tags" Target="../tags/tag233.xml"/><Relationship Id="rId17" Type="http://schemas.openxmlformats.org/officeDocument/2006/relationships/tags" Target="../tags/tag232.xml"/><Relationship Id="rId16" Type="http://schemas.openxmlformats.org/officeDocument/2006/relationships/tags" Target="../tags/tag231.xml"/><Relationship Id="rId15" Type="http://schemas.openxmlformats.org/officeDocument/2006/relationships/tags" Target="../tags/tag230.xml"/><Relationship Id="rId14" Type="http://schemas.openxmlformats.org/officeDocument/2006/relationships/tags" Target="../tags/tag229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tags" Target="../tags/tag2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117530_商务人员、法律团队及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45515" y="749300"/>
            <a:ext cx="10300335" cy="53594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628900" y="1950085"/>
            <a:ext cx="6933565" cy="185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lnSpc>
                <a:spcPct val="85000"/>
              </a:lnSpc>
              <a:buClrTx/>
              <a:buSzTx/>
              <a:buFontTx/>
            </a:pPr>
            <a:r>
              <a:rPr sz="4400">
                <a:solidFill>
                  <a:schemeClr val="bg1"/>
                </a:solidFill>
                <a:sym typeface="+mn-ea"/>
              </a:rPr>
              <a:t>Multi-Extension Folder-Based Data Cleaning Project</a:t>
            </a:r>
            <a:endParaRPr lang="en-US" altLang="zh-CN" sz="4400">
              <a:solidFill>
                <a:schemeClr val="bg1"/>
              </a:solidFill>
              <a:uFillTx/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3"/>
            </p:custDataLst>
          </p:nvPr>
        </p:nvSpPr>
        <p:spPr>
          <a:xfrm>
            <a:off x="5157470" y="4958080"/>
            <a:ext cx="1876425" cy="3594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22" name="文本框 7"/>
          <p:cNvSpPr txBox="1"/>
          <p:nvPr>
            <p:custDataLst>
              <p:tags r:id="rId4"/>
            </p:custDataLst>
          </p:nvPr>
        </p:nvSpPr>
        <p:spPr>
          <a:xfrm>
            <a:off x="5190808" y="4959350"/>
            <a:ext cx="18097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fontAlgn="auto"/>
            <a:r>
              <a:rPr lang="en-US" altLang="zh-CN" sz="1600" dirty="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lt"/>
              </a:rPr>
              <a:t>Power Query</a:t>
            </a:r>
            <a:endParaRPr lang="en-US" altLang="zh-CN" sz="1600" dirty="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63270" y="5541645"/>
            <a:ext cx="737235" cy="683260"/>
            <a:chOff x="1298" y="8741"/>
            <a:chExt cx="1042" cy="966"/>
          </a:xfrm>
        </p:grpSpPr>
        <p:sp>
          <p:nvSpPr>
            <p:cNvPr id="11" name="椭圆 10"/>
            <p:cNvSpPr/>
            <p:nvPr/>
          </p:nvSpPr>
          <p:spPr>
            <a:xfrm>
              <a:off x="1298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537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776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15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254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298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537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776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015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254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298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537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776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15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254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298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537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776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015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254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298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537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776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015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254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0757535" y="555625"/>
            <a:ext cx="737235" cy="683260"/>
            <a:chOff x="1298" y="8741"/>
            <a:chExt cx="1042" cy="966"/>
          </a:xfrm>
        </p:grpSpPr>
        <p:sp>
          <p:nvSpPr>
            <p:cNvPr id="88" name="椭圆 87"/>
            <p:cNvSpPr/>
            <p:nvPr>
              <p:custDataLst>
                <p:tags r:id="rId5"/>
              </p:custDataLst>
            </p:nvPr>
          </p:nvSpPr>
          <p:spPr>
            <a:xfrm>
              <a:off x="1298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89" name="椭圆 88"/>
            <p:cNvSpPr/>
            <p:nvPr>
              <p:custDataLst>
                <p:tags r:id="rId6"/>
              </p:custDataLst>
            </p:nvPr>
          </p:nvSpPr>
          <p:spPr>
            <a:xfrm>
              <a:off x="1537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0" name="椭圆 89"/>
            <p:cNvSpPr/>
            <p:nvPr>
              <p:custDataLst>
                <p:tags r:id="rId7"/>
              </p:custDataLst>
            </p:nvPr>
          </p:nvSpPr>
          <p:spPr>
            <a:xfrm>
              <a:off x="1776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1" name="椭圆 90"/>
            <p:cNvSpPr/>
            <p:nvPr>
              <p:custDataLst>
                <p:tags r:id="rId8"/>
              </p:custDataLst>
            </p:nvPr>
          </p:nvSpPr>
          <p:spPr>
            <a:xfrm>
              <a:off x="2015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2" name="椭圆 91"/>
            <p:cNvSpPr/>
            <p:nvPr>
              <p:custDataLst>
                <p:tags r:id="rId9"/>
              </p:custDataLst>
            </p:nvPr>
          </p:nvSpPr>
          <p:spPr>
            <a:xfrm>
              <a:off x="2254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3" name="椭圆 92"/>
            <p:cNvSpPr/>
            <p:nvPr>
              <p:custDataLst>
                <p:tags r:id="rId10"/>
              </p:custDataLst>
            </p:nvPr>
          </p:nvSpPr>
          <p:spPr>
            <a:xfrm>
              <a:off x="1298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4" name="椭圆 93"/>
            <p:cNvSpPr/>
            <p:nvPr>
              <p:custDataLst>
                <p:tags r:id="rId11"/>
              </p:custDataLst>
            </p:nvPr>
          </p:nvSpPr>
          <p:spPr>
            <a:xfrm>
              <a:off x="1537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12"/>
              </p:custDataLst>
            </p:nvPr>
          </p:nvSpPr>
          <p:spPr>
            <a:xfrm>
              <a:off x="1776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6" name="椭圆 95"/>
            <p:cNvSpPr/>
            <p:nvPr>
              <p:custDataLst>
                <p:tags r:id="rId13"/>
              </p:custDataLst>
            </p:nvPr>
          </p:nvSpPr>
          <p:spPr>
            <a:xfrm>
              <a:off x="2015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7" name="椭圆 96"/>
            <p:cNvSpPr/>
            <p:nvPr>
              <p:custDataLst>
                <p:tags r:id="rId14"/>
              </p:custDataLst>
            </p:nvPr>
          </p:nvSpPr>
          <p:spPr>
            <a:xfrm>
              <a:off x="2254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8" name="椭圆 97"/>
            <p:cNvSpPr/>
            <p:nvPr>
              <p:custDataLst>
                <p:tags r:id="rId15"/>
              </p:custDataLst>
            </p:nvPr>
          </p:nvSpPr>
          <p:spPr>
            <a:xfrm>
              <a:off x="1298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9" name="椭圆 98"/>
            <p:cNvSpPr/>
            <p:nvPr>
              <p:custDataLst>
                <p:tags r:id="rId16"/>
              </p:custDataLst>
            </p:nvPr>
          </p:nvSpPr>
          <p:spPr>
            <a:xfrm>
              <a:off x="1537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7"/>
              </p:custDataLst>
            </p:nvPr>
          </p:nvSpPr>
          <p:spPr>
            <a:xfrm>
              <a:off x="1776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4" name="椭圆 103"/>
            <p:cNvSpPr/>
            <p:nvPr>
              <p:custDataLst>
                <p:tags r:id="rId18"/>
              </p:custDataLst>
            </p:nvPr>
          </p:nvSpPr>
          <p:spPr>
            <a:xfrm>
              <a:off x="2015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19"/>
              </p:custDataLst>
            </p:nvPr>
          </p:nvSpPr>
          <p:spPr>
            <a:xfrm>
              <a:off x="2254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20"/>
              </p:custDataLst>
            </p:nvPr>
          </p:nvSpPr>
          <p:spPr>
            <a:xfrm>
              <a:off x="1298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7" name="椭圆 106"/>
            <p:cNvSpPr/>
            <p:nvPr>
              <p:custDataLst>
                <p:tags r:id="rId21"/>
              </p:custDataLst>
            </p:nvPr>
          </p:nvSpPr>
          <p:spPr>
            <a:xfrm>
              <a:off x="1537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8" name="椭圆 107"/>
            <p:cNvSpPr/>
            <p:nvPr>
              <p:custDataLst>
                <p:tags r:id="rId22"/>
              </p:custDataLst>
            </p:nvPr>
          </p:nvSpPr>
          <p:spPr>
            <a:xfrm>
              <a:off x="1776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23"/>
              </p:custDataLst>
            </p:nvPr>
          </p:nvSpPr>
          <p:spPr>
            <a:xfrm>
              <a:off x="2015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1" name="椭圆 110"/>
            <p:cNvSpPr/>
            <p:nvPr>
              <p:custDataLst>
                <p:tags r:id="rId24"/>
              </p:custDataLst>
            </p:nvPr>
          </p:nvSpPr>
          <p:spPr>
            <a:xfrm>
              <a:off x="2254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25"/>
              </p:custDataLst>
            </p:nvPr>
          </p:nvSpPr>
          <p:spPr>
            <a:xfrm>
              <a:off x="1298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6"/>
              </p:custDataLst>
            </p:nvPr>
          </p:nvSpPr>
          <p:spPr>
            <a:xfrm>
              <a:off x="1537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7"/>
              </p:custDataLst>
            </p:nvPr>
          </p:nvSpPr>
          <p:spPr>
            <a:xfrm>
              <a:off x="1776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5" name="椭圆 114"/>
            <p:cNvSpPr/>
            <p:nvPr>
              <p:custDataLst>
                <p:tags r:id="rId28"/>
              </p:custDataLst>
            </p:nvPr>
          </p:nvSpPr>
          <p:spPr>
            <a:xfrm>
              <a:off x="2015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6" name="椭圆 115"/>
            <p:cNvSpPr/>
            <p:nvPr>
              <p:custDataLst>
                <p:tags r:id="rId29"/>
              </p:custDataLst>
            </p:nvPr>
          </p:nvSpPr>
          <p:spPr>
            <a:xfrm>
              <a:off x="2254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117" name="矩形 116"/>
          <p:cNvSpPr/>
          <p:nvPr>
            <p:custDataLst>
              <p:tags r:id="rId30"/>
            </p:custDataLst>
          </p:nvPr>
        </p:nvSpPr>
        <p:spPr>
          <a:xfrm>
            <a:off x="1129348" y="930275"/>
            <a:ext cx="9932670" cy="4983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8E35BC">
                        <a:alpha val="70000"/>
                      </a:srgbClr>
                    </a:gs>
                    <a:gs pos="100000">
                      <a:srgbClr val="45259F">
                        <a:alpha val="99000"/>
                      </a:srgb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pic>
        <p:nvPicPr>
          <p:cNvPr id="2" name="图片 1" descr="7599023_采购产品笔记本电脑，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5515" y="4050665"/>
            <a:ext cx="3086735" cy="2058035"/>
          </a:xfrm>
          <a:prstGeom prst="rect">
            <a:avLst/>
          </a:prstGeom>
        </p:spPr>
      </p:pic>
      <p:pic>
        <p:nvPicPr>
          <p:cNvPr id="6" name="图片 2" descr="8117530_商务人员、法律团队及"/>
          <p:cNvPicPr>
            <a:picLocks noChangeAspect="1"/>
          </p:cNvPicPr>
          <p:nvPr/>
        </p:nvPicPr>
        <p:blipFill>
          <a:blip r:embed="rId32"/>
          <a:srcRect/>
          <a:stretch>
            <a:fillRect/>
          </a:stretch>
        </p:blipFill>
        <p:spPr>
          <a:xfrm>
            <a:off x="8159115" y="4050665"/>
            <a:ext cx="3086735" cy="20580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68910" y="0"/>
            <a:ext cx="784860" cy="828040"/>
            <a:chOff x="9605" y="2223"/>
            <a:chExt cx="1236" cy="1304"/>
          </a:xfrm>
        </p:grpSpPr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"/>
              </p:custDataLst>
            </p:nvPr>
          </p:nvSpPr>
          <p:spPr>
            <a:xfrm>
              <a:off x="9605" y="2564"/>
              <a:ext cx="123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03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904875" y="1724660"/>
            <a:ext cx="10379848" cy="4448175"/>
            <a:chOff x="2787" y="6244"/>
            <a:chExt cx="13431" cy="5756"/>
          </a:xfrm>
        </p:grpSpPr>
        <p:pic>
          <p:nvPicPr>
            <p:cNvPr id="2" name="图片 1" descr="8042046_商务人士交谈与同事讨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2787" y="6244"/>
              <a:ext cx="6478" cy="2696"/>
            </a:xfrm>
            <a:prstGeom prst="rect">
              <a:avLst/>
            </a:prstGeom>
          </p:spPr>
        </p:pic>
        <p:pic>
          <p:nvPicPr>
            <p:cNvPr id="3" name="图片 2" descr="8117530_商务人员、法律团队及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9743" y="9304"/>
              <a:ext cx="6475" cy="2696"/>
            </a:xfrm>
            <a:prstGeom prst="rect">
              <a:avLst/>
            </a:prstGeom>
          </p:spPr>
        </p:pic>
        <p:pic>
          <p:nvPicPr>
            <p:cNvPr id="4" name="图片 3" descr="8168391_我需要所有这些东西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>
              <a:off x="9730" y="6244"/>
              <a:ext cx="6474" cy="2696"/>
            </a:xfrm>
            <a:prstGeom prst="rect">
              <a:avLst/>
            </a:prstGeom>
          </p:spPr>
        </p:pic>
        <p:pic>
          <p:nvPicPr>
            <p:cNvPr id="7" name="图片 6" descr="7968330_当代公司业务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>
              <a:off x="2800" y="9304"/>
              <a:ext cx="6465" cy="2696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>
            <p:custDataLst>
              <p:tags r:id="rId12"/>
            </p:custDataLst>
          </p:nvPr>
        </p:nvSpPr>
        <p:spPr>
          <a:xfrm>
            <a:off x="904875" y="1724025"/>
            <a:ext cx="5006340" cy="70231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90" name="形状"/>
          <p:cNvSpPr/>
          <p:nvPr>
            <p:custDataLst>
              <p:tags r:id="rId13"/>
            </p:custDataLst>
          </p:nvPr>
        </p:nvSpPr>
        <p:spPr>
          <a:xfrm>
            <a:off x="1090295" y="1800860"/>
            <a:ext cx="337820" cy="297815"/>
          </a:xfrm>
          <a:custGeom>
            <a:avLst/>
            <a:gdLst>
              <a:gd name="connsiteX0" fmla="*/ 566457 w 609553"/>
              <a:gd name="connsiteY0" fmla="*/ 2407 h 536763"/>
              <a:gd name="connsiteX1" fmla="*/ 582730 w 609553"/>
              <a:gd name="connsiteY1" fmla="*/ 17137 h 536763"/>
              <a:gd name="connsiteX2" fmla="*/ 606700 w 609553"/>
              <a:gd name="connsiteY2" fmla="*/ 67222 h 536763"/>
              <a:gd name="connsiteX3" fmla="*/ 591949 w 609553"/>
              <a:gd name="connsiteY3" fmla="*/ 106626 h 536763"/>
              <a:gd name="connsiteX4" fmla="*/ 511924 w 609553"/>
              <a:gd name="connsiteY4" fmla="*/ 165549 h 536763"/>
              <a:gd name="connsiteX5" fmla="*/ 477627 w 609553"/>
              <a:gd name="connsiteY5" fmla="*/ 284868 h 536763"/>
              <a:gd name="connsiteX6" fmla="*/ 570560 w 609553"/>
              <a:gd name="connsiteY6" fmla="*/ 284868 h 536763"/>
              <a:gd name="connsiteX7" fmla="*/ 600062 w 609553"/>
              <a:gd name="connsiteY7" fmla="*/ 314329 h 536763"/>
              <a:gd name="connsiteX8" fmla="*/ 600062 w 609553"/>
              <a:gd name="connsiteY8" fmla="*/ 507302 h 536763"/>
              <a:gd name="connsiteX9" fmla="*/ 570560 w 609553"/>
              <a:gd name="connsiteY9" fmla="*/ 536763 h 536763"/>
              <a:gd name="connsiteX10" fmla="*/ 377319 w 609553"/>
              <a:gd name="connsiteY10" fmla="*/ 536763 h 536763"/>
              <a:gd name="connsiteX11" fmla="*/ 347817 w 609553"/>
              <a:gd name="connsiteY11" fmla="*/ 507302 h 536763"/>
              <a:gd name="connsiteX12" fmla="*/ 347817 w 609553"/>
              <a:gd name="connsiteY12" fmla="*/ 356680 h 536763"/>
              <a:gd name="connsiteX13" fmla="*/ 366994 w 609553"/>
              <a:gd name="connsiteY13" fmla="*/ 184331 h 536763"/>
              <a:gd name="connsiteX14" fmla="*/ 438537 w 609553"/>
              <a:gd name="connsiteY14" fmla="*/ 71273 h 536763"/>
              <a:gd name="connsiteX15" fmla="*/ 544376 w 609553"/>
              <a:gd name="connsiteY15" fmla="*/ 3143 h 536763"/>
              <a:gd name="connsiteX16" fmla="*/ 566457 w 609553"/>
              <a:gd name="connsiteY16" fmla="*/ 2407 h 536763"/>
              <a:gd name="connsiteX17" fmla="*/ 219410 w 609553"/>
              <a:gd name="connsiteY17" fmla="*/ 1869 h 536763"/>
              <a:gd name="connsiteX18" fmla="*/ 235685 w 609553"/>
              <a:gd name="connsiteY18" fmla="*/ 16784 h 536763"/>
              <a:gd name="connsiteX19" fmla="*/ 259659 w 609553"/>
              <a:gd name="connsiteY19" fmla="*/ 67235 h 536763"/>
              <a:gd name="connsiteX20" fmla="*/ 244906 w 609553"/>
              <a:gd name="connsiteY20" fmla="*/ 106638 h 536763"/>
              <a:gd name="connsiteX21" fmla="*/ 164869 w 609553"/>
              <a:gd name="connsiteY21" fmla="*/ 165560 h 536763"/>
              <a:gd name="connsiteX22" fmla="*/ 130198 w 609553"/>
              <a:gd name="connsiteY22" fmla="*/ 284875 h 536763"/>
              <a:gd name="connsiteX23" fmla="*/ 222776 w 609553"/>
              <a:gd name="connsiteY23" fmla="*/ 284875 h 536763"/>
              <a:gd name="connsiteX24" fmla="*/ 252282 w 609553"/>
              <a:gd name="connsiteY24" fmla="*/ 314336 h 536763"/>
              <a:gd name="connsiteX25" fmla="*/ 252282 w 609553"/>
              <a:gd name="connsiteY25" fmla="*/ 507303 h 536763"/>
              <a:gd name="connsiteX26" fmla="*/ 222776 w 609553"/>
              <a:gd name="connsiteY26" fmla="*/ 536763 h 536763"/>
              <a:gd name="connsiteX27" fmla="*/ 29507 w 609553"/>
              <a:gd name="connsiteY27" fmla="*/ 536763 h 536763"/>
              <a:gd name="connsiteX28" fmla="*/ 0 w 609553"/>
              <a:gd name="connsiteY28" fmla="*/ 507303 h 536763"/>
              <a:gd name="connsiteX29" fmla="*/ 0 w 609553"/>
              <a:gd name="connsiteY29" fmla="*/ 356685 h 536763"/>
              <a:gd name="connsiteX30" fmla="*/ 19548 w 609553"/>
              <a:gd name="connsiteY30" fmla="*/ 183604 h 536763"/>
              <a:gd name="connsiteX31" fmla="*/ 91102 w 609553"/>
              <a:gd name="connsiteY31" fmla="*/ 71286 h 536763"/>
              <a:gd name="connsiteX32" fmla="*/ 197326 w 609553"/>
              <a:gd name="connsiteY32" fmla="*/ 2422 h 536763"/>
              <a:gd name="connsiteX33" fmla="*/ 219410 w 609553"/>
              <a:gd name="connsiteY33" fmla="*/ 1869 h 53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553" h="536763">
                <a:moveTo>
                  <a:pt x="566457" y="2407"/>
                </a:moveTo>
                <a:cubicBezTo>
                  <a:pt x="573326" y="4985"/>
                  <a:pt x="579226" y="10140"/>
                  <a:pt x="582730" y="17137"/>
                </a:cubicBezTo>
                <a:lnTo>
                  <a:pt x="606700" y="67222"/>
                </a:lnTo>
                <a:cubicBezTo>
                  <a:pt x="613707" y="81952"/>
                  <a:pt x="607438" y="100366"/>
                  <a:pt x="591949" y="106626"/>
                </a:cubicBezTo>
                <a:cubicBezTo>
                  <a:pt x="556177" y="121725"/>
                  <a:pt x="529625" y="141612"/>
                  <a:pt x="511924" y="165549"/>
                </a:cubicBezTo>
                <a:cubicBezTo>
                  <a:pt x="490166" y="195379"/>
                  <a:pt x="478365" y="235152"/>
                  <a:pt x="477627" y="284868"/>
                </a:cubicBezTo>
                <a:lnTo>
                  <a:pt x="570560" y="284868"/>
                </a:lnTo>
                <a:cubicBezTo>
                  <a:pt x="586786" y="284868"/>
                  <a:pt x="600062" y="298126"/>
                  <a:pt x="600062" y="314329"/>
                </a:cubicBezTo>
                <a:lnTo>
                  <a:pt x="600062" y="507302"/>
                </a:lnTo>
                <a:cubicBezTo>
                  <a:pt x="600062" y="523506"/>
                  <a:pt x="586786" y="536763"/>
                  <a:pt x="570560" y="536763"/>
                </a:cubicBezTo>
                <a:lnTo>
                  <a:pt x="377319" y="536763"/>
                </a:lnTo>
                <a:cubicBezTo>
                  <a:pt x="361093" y="536763"/>
                  <a:pt x="347817" y="523506"/>
                  <a:pt x="347817" y="507302"/>
                </a:cubicBezTo>
                <a:lnTo>
                  <a:pt x="347817" y="356680"/>
                </a:lnTo>
                <a:cubicBezTo>
                  <a:pt x="347817" y="283027"/>
                  <a:pt x="354086" y="225577"/>
                  <a:pt x="366994" y="184331"/>
                </a:cubicBezTo>
                <a:cubicBezTo>
                  <a:pt x="379532" y="142348"/>
                  <a:pt x="403871" y="104785"/>
                  <a:pt x="438537" y="71273"/>
                </a:cubicBezTo>
                <a:cubicBezTo>
                  <a:pt x="467670" y="43653"/>
                  <a:pt x="503073" y="20820"/>
                  <a:pt x="544376" y="3143"/>
                </a:cubicBezTo>
                <a:cubicBezTo>
                  <a:pt x="551752" y="-171"/>
                  <a:pt x="559589" y="-171"/>
                  <a:pt x="566457" y="2407"/>
                </a:cubicBezTo>
                <a:close/>
                <a:moveTo>
                  <a:pt x="219410" y="1869"/>
                </a:moveTo>
                <a:cubicBezTo>
                  <a:pt x="226280" y="4447"/>
                  <a:pt x="232181" y="9603"/>
                  <a:pt x="235685" y="16784"/>
                </a:cubicBezTo>
                <a:lnTo>
                  <a:pt x="259659" y="67235"/>
                </a:lnTo>
                <a:cubicBezTo>
                  <a:pt x="266667" y="81965"/>
                  <a:pt x="260028" y="100378"/>
                  <a:pt x="244906" y="106638"/>
                </a:cubicBezTo>
                <a:cubicBezTo>
                  <a:pt x="209129" y="121737"/>
                  <a:pt x="182573" y="141623"/>
                  <a:pt x="164869" y="165560"/>
                </a:cubicBezTo>
                <a:cubicBezTo>
                  <a:pt x="143108" y="195389"/>
                  <a:pt x="131305" y="235160"/>
                  <a:pt x="130198" y="284875"/>
                </a:cubicBezTo>
                <a:lnTo>
                  <a:pt x="222776" y="284875"/>
                </a:lnTo>
                <a:cubicBezTo>
                  <a:pt x="239004" y="284875"/>
                  <a:pt x="252282" y="298132"/>
                  <a:pt x="252282" y="314336"/>
                </a:cubicBezTo>
                <a:lnTo>
                  <a:pt x="252282" y="507303"/>
                </a:lnTo>
                <a:cubicBezTo>
                  <a:pt x="252282" y="523506"/>
                  <a:pt x="239004" y="536763"/>
                  <a:pt x="222776" y="536763"/>
                </a:cubicBezTo>
                <a:lnTo>
                  <a:pt x="29507" y="536763"/>
                </a:lnTo>
                <a:cubicBezTo>
                  <a:pt x="13278" y="536763"/>
                  <a:pt x="0" y="523506"/>
                  <a:pt x="0" y="507303"/>
                </a:cubicBezTo>
                <a:lnTo>
                  <a:pt x="0" y="356685"/>
                </a:lnTo>
                <a:cubicBezTo>
                  <a:pt x="0" y="283402"/>
                  <a:pt x="7008" y="225954"/>
                  <a:pt x="19548" y="183604"/>
                </a:cubicBezTo>
                <a:cubicBezTo>
                  <a:pt x="32457" y="141991"/>
                  <a:pt x="56063" y="104061"/>
                  <a:pt x="91102" y="71286"/>
                </a:cubicBezTo>
                <a:cubicBezTo>
                  <a:pt x="119502" y="43298"/>
                  <a:pt x="155279" y="20098"/>
                  <a:pt x="197326" y="2422"/>
                </a:cubicBezTo>
                <a:cubicBezTo>
                  <a:pt x="204703" y="-708"/>
                  <a:pt x="212541" y="-708"/>
                  <a:pt x="219410" y="18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1617980" y="1807845"/>
            <a:ext cx="3629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Download or Clone repository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5"/>
            </p:custDataLst>
          </p:nvPr>
        </p:nvSpPr>
        <p:spPr>
          <a:xfrm>
            <a:off x="904875" y="4089400"/>
            <a:ext cx="5006340" cy="70231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9" name="形状"/>
          <p:cNvSpPr/>
          <p:nvPr>
            <p:custDataLst>
              <p:tags r:id="rId16"/>
            </p:custDataLst>
          </p:nvPr>
        </p:nvSpPr>
        <p:spPr>
          <a:xfrm>
            <a:off x="1090295" y="4166235"/>
            <a:ext cx="337820" cy="297815"/>
          </a:xfrm>
          <a:custGeom>
            <a:avLst/>
            <a:gdLst>
              <a:gd name="connsiteX0" fmla="*/ 566457 w 609553"/>
              <a:gd name="connsiteY0" fmla="*/ 2407 h 536763"/>
              <a:gd name="connsiteX1" fmla="*/ 582730 w 609553"/>
              <a:gd name="connsiteY1" fmla="*/ 17137 h 536763"/>
              <a:gd name="connsiteX2" fmla="*/ 606700 w 609553"/>
              <a:gd name="connsiteY2" fmla="*/ 67222 h 536763"/>
              <a:gd name="connsiteX3" fmla="*/ 591949 w 609553"/>
              <a:gd name="connsiteY3" fmla="*/ 106626 h 536763"/>
              <a:gd name="connsiteX4" fmla="*/ 511924 w 609553"/>
              <a:gd name="connsiteY4" fmla="*/ 165549 h 536763"/>
              <a:gd name="connsiteX5" fmla="*/ 477627 w 609553"/>
              <a:gd name="connsiteY5" fmla="*/ 284868 h 536763"/>
              <a:gd name="connsiteX6" fmla="*/ 570560 w 609553"/>
              <a:gd name="connsiteY6" fmla="*/ 284868 h 536763"/>
              <a:gd name="connsiteX7" fmla="*/ 600062 w 609553"/>
              <a:gd name="connsiteY7" fmla="*/ 314329 h 536763"/>
              <a:gd name="connsiteX8" fmla="*/ 600062 w 609553"/>
              <a:gd name="connsiteY8" fmla="*/ 507302 h 536763"/>
              <a:gd name="connsiteX9" fmla="*/ 570560 w 609553"/>
              <a:gd name="connsiteY9" fmla="*/ 536763 h 536763"/>
              <a:gd name="connsiteX10" fmla="*/ 377319 w 609553"/>
              <a:gd name="connsiteY10" fmla="*/ 536763 h 536763"/>
              <a:gd name="connsiteX11" fmla="*/ 347817 w 609553"/>
              <a:gd name="connsiteY11" fmla="*/ 507302 h 536763"/>
              <a:gd name="connsiteX12" fmla="*/ 347817 w 609553"/>
              <a:gd name="connsiteY12" fmla="*/ 356680 h 536763"/>
              <a:gd name="connsiteX13" fmla="*/ 366994 w 609553"/>
              <a:gd name="connsiteY13" fmla="*/ 184331 h 536763"/>
              <a:gd name="connsiteX14" fmla="*/ 438537 w 609553"/>
              <a:gd name="connsiteY14" fmla="*/ 71273 h 536763"/>
              <a:gd name="connsiteX15" fmla="*/ 544376 w 609553"/>
              <a:gd name="connsiteY15" fmla="*/ 3143 h 536763"/>
              <a:gd name="connsiteX16" fmla="*/ 566457 w 609553"/>
              <a:gd name="connsiteY16" fmla="*/ 2407 h 536763"/>
              <a:gd name="connsiteX17" fmla="*/ 219410 w 609553"/>
              <a:gd name="connsiteY17" fmla="*/ 1869 h 536763"/>
              <a:gd name="connsiteX18" fmla="*/ 235685 w 609553"/>
              <a:gd name="connsiteY18" fmla="*/ 16784 h 536763"/>
              <a:gd name="connsiteX19" fmla="*/ 259659 w 609553"/>
              <a:gd name="connsiteY19" fmla="*/ 67235 h 536763"/>
              <a:gd name="connsiteX20" fmla="*/ 244906 w 609553"/>
              <a:gd name="connsiteY20" fmla="*/ 106638 h 536763"/>
              <a:gd name="connsiteX21" fmla="*/ 164869 w 609553"/>
              <a:gd name="connsiteY21" fmla="*/ 165560 h 536763"/>
              <a:gd name="connsiteX22" fmla="*/ 130198 w 609553"/>
              <a:gd name="connsiteY22" fmla="*/ 284875 h 536763"/>
              <a:gd name="connsiteX23" fmla="*/ 222776 w 609553"/>
              <a:gd name="connsiteY23" fmla="*/ 284875 h 536763"/>
              <a:gd name="connsiteX24" fmla="*/ 252282 w 609553"/>
              <a:gd name="connsiteY24" fmla="*/ 314336 h 536763"/>
              <a:gd name="connsiteX25" fmla="*/ 252282 w 609553"/>
              <a:gd name="connsiteY25" fmla="*/ 507303 h 536763"/>
              <a:gd name="connsiteX26" fmla="*/ 222776 w 609553"/>
              <a:gd name="connsiteY26" fmla="*/ 536763 h 536763"/>
              <a:gd name="connsiteX27" fmla="*/ 29507 w 609553"/>
              <a:gd name="connsiteY27" fmla="*/ 536763 h 536763"/>
              <a:gd name="connsiteX28" fmla="*/ 0 w 609553"/>
              <a:gd name="connsiteY28" fmla="*/ 507303 h 536763"/>
              <a:gd name="connsiteX29" fmla="*/ 0 w 609553"/>
              <a:gd name="connsiteY29" fmla="*/ 356685 h 536763"/>
              <a:gd name="connsiteX30" fmla="*/ 19548 w 609553"/>
              <a:gd name="connsiteY30" fmla="*/ 183604 h 536763"/>
              <a:gd name="connsiteX31" fmla="*/ 91102 w 609553"/>
              <a:gd name="connsiteY31" fmla="*/ 71286 h 536763"/>
              <a:gd name="connsiteX32" fmla="*/ 197326 w 609553"/>
              <a:gd name="connsiteY32" fmla="*/ 2422 h 536763"/>
              <a:gd name="connsiteX33" fmla="*/ 219410 w 609553"/>
              <a:gd name="connsiteY33" fmla="*/ 1869 h 53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553" h="536763">
                <a:moveTo>
                  <a:pt x="566457" y="2407"/>
                </a:moveTo>
                <a:cubicBezTo>
                  <a:pt x="573326" y="4985"/>
                  <a:pt x="579226" y="10140"/>
                  <a:pt x="582730" y="17137"/>
                </a:cubicBezTo>
                <a:lnTo>
                  <a:pt x="606700" y="67222"/>
                </a:lnTo>
                <a:cubicBezTo>
                  <a:pt x="613707" y="81952"/>
                  <a:pt x="607438" y="100366"/>
                  <a:pt x="591949" y="106626"/>
                </a:cubicBezTo>
                <a:cubicBezTo>
                  <a:pt x="556177" y="121725"/>
                  <a:pt x="529625" y="141612"/>
                  <a:pt x="511924" y="165549"/>
                </a:cubicBezTo>
                <a:cubicBezTo>
                  <a:pt x="490166" y="195379"/>
                  <a:pt x="478365" y="235152"/>
                  <a:pt x="477627" y="284868"/>
                </a:cubicBezTo>
                <a:lnTo>
                  <a:pt x="570560" y="284868"/>
                </a:lnTo>
                <a:cubicBezTo>
                  <a:pt x="586786" y="284868"/>
                  <a:pt x="600062" y="298126"/>
                  <a:pt x="600062" y="314329"/>
                </a:cubicBezTo>
                <a:lnTo>
                  <a:pt x="600062" y="507302"/>
                </a:lnTo>
                <a:cubicBezTo>
                  <a:pt x="600062" y="523506"/>
                  <a:pt x="586786" y="536763"/>
                  <a:pt x="570560" y="536763"/>
                </a:cubicBezTo>
                <a:lnTo>
                  <a:pt x="377319" y="536763"/>
                </a:lnTo>
                <a:cubicBezTo>
                  <a:pt x="361093" y="536763"/>
                  <a:pt x="347817" y="523506"/>
                  <a:pt x="347817" y="507302"/>
                </a:cubicBezTo>
                <a:lnTo>
                  <a:pt x="347817" y="356680"/>
                </a:lnTo>
                <a:cubicBezTo>
                  <a:pt x="347817" y="283027"/>
                  <a:pt x="354086" y="225577"/>
                  <a:pt x="366994" y="184331"/>
                </a:cubicBezTo>
                <a:cubicBezTo>
                  <a:pt x="379532" y="142348"/>
                  <a:pt x="403871" y="104785"/>
                  <a:pt x="438537" y="71273"/>
                </a:cubicBezTo>
                <a:cubicBezTo>
                  <a:pt x="467670" y="43653"/>
                  <a:pt x="503073" y="20820"/>
                  <a:pt x="544376" y="3143"/>
                </a:cubicBezTo>
                <a:cubicBezTo>
                  <a:pt x="551752" y="-171"/>
                  <a:pt x="559589" y="-171"/>
                  <a:pt x="566457" y="2407"/>
                </a:cubicBezTo>
                <a:close/>
                <a:moveTo>
                  <a:pt x="219410" y="1869"/>
                </a:moveTo>
                <a:cubicBezTo>
                  <a:pt x="226280" y="4447"/>
                  <a:pt x="232181" y="9603"/>
                  <a:pt x="235685" y="16784"/>
                </a:cubicBezTo>
                <a:lnTo>
                  <a:pt x="259659" y="67235"/>
                </a:lnTo>
                <a:cubicBezTo>
                  <a:pt x="266667" y="81965"/>
                  <a:pt x="260028" y="100378"/>
                  <a:pt x="244906" y="106638"/>
                </a:cubicBezTo>
                <a:cubicBezTo>
                  <a:pt x="209129" y="121737"/>
                  <a:pt x="182573" y="141623"/>
                  <a:pt x="164869" y="165560"/>
                </a:cubicBezTo>
                <a:cubicBezTo>
                  <a:pt x="143108" y="195389"/>
                  <a:pt x="131305" y="235160"/>
                  <a:pt x="130198" y="284875"/>
                </a:cubicBezTo>
                <a:lnTo>
                  <a:pt x="222776" y="284875"/>
                </a:lnTo>
                <a:cubicBezTo>
                  <a:pt x="239004" y="284875"/>
                  <a:pt x="252282" y="298132"/>
                  <a:pt x="252282" y="314336"/>
                </a:cubicBezTo>
                <a:lnTo>
                  <a:pt x="252282" y="507303"/>
                </a:lnTo>
                <a:cubicBezTo>
                  <a:pt x="252282" y="523506"/>
                  <a:pt x="239004" y="536763"/>
                  <a:pt x="222776" y="536763"/>
                </a:cubicBezTo>
                <a:lnTo>
                  <a:pt x="29507" y="536763"/>
                </a:lnTo>
                <a:cubicBezTo>
                  <a:pt x="13278" y="536763"/>
                  <a:pt x="0" y="523506"/>
                  <a:pt x="0" y="507303"/>
                </a:cubicBezTo>
                <a:lnTo>
                  <a:pt x="0" y="356685"/>
                </a:lnTo>
                <a:cubicBezTo>
                  <a:pt x="0" y="283402"/>
                  <a:pt x="7008" y="225954"/>
                  <a:pt x="19548" y="183604"/>
                </a:cubicBezTo>
                <a:cubicBezTo>
                  <a:pt x="32457" y="141991"/>
                  <a:pt x="56063" y="104061"/>
                  <a:pt x="91102" y="71286"/>
                </a:cubicBezTo>
                <a:cubicBezTo>
                  <a:pt x="119502" y="43298"/>
                  <a:pt x="155279" y="20098"/>
                  <a:pt x="197326" y="2422"/>
                </a:cubicBezTo>
                <a:cubicBezTo>
                  <a:pt x="204703" y="-708"/>
                  <a:pt x="212541" y="-708"/>
                  <a:pt x="219410" y="18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1617980" y="4173220"/>
            <a:ext cx="34378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Place raw files in Raw Data Files folder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6280150" y="1724025"/>
            <a:ext cx="5006340" cy="70231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24" name="形状"/>
          <p:cNvSpPr/>
          <p:nvPr>
            <p:custDataLst>
              <p:tags r:id="rId19"/>
            </p:custDataLst>
          </p:nvPr>
        </p:nvSpPr>
        <p:spPr>
          <a:xfrm>
            <a:off x="6465570" y="1800860"/>
            <a:ext cx="337820" cy="297815"/>
          </a:xfrm>
          <a:custGeom>
            <a:avLst/>
            <a:gdLst>
              <a:gd name="connsiteX0" fmla="*/ 566457 w 609553"/>
              <a:gd name="connsiteY0" fmla="*/ 2407 h 536763"/>
              <a:gd name="connsiteX1" fmla="*/ 582730 w 609553"/>
              <a:gd name="connsiteY1" fmla="*/ 17137 h 536763"/>
              <a:gd name="connsiteX2" fmla="*/ 606700 w 609553"/>
              <a:gd name="connsiteY2" fmla="*/ 67222 h 536763"/>
              <a:gd name="connsiteX3" fmla="*/ 591949 w 609553"/>
              <a:gd name="connsiteY3" fmla="*/ 106626 h 536763"/>
              <a:gd name="connsiteX4" fmla="*/ 511924 w 609553"/>
              <a:gd name="connsiteY4" fmla="*/ 165549 h 536763"/>
              <a:gd name="connsiteX5" fmla="*/ 477627 w 609553"/>
              <a:gd name="connsiteY5" fmla="*/ 284868 h 536763"/>
              <a:gd name="connsiteX6" fmla="*/ 570560 w 609553"/>
              <a:gd name="connsiteY6" fmla="*/ 284868 h 536763"/>
              <a:gd name="connsiteX7" fmla="*/ 600062 w 609553"/>
              <a:gd name="connsiteY7" fmla="*/ 314329 h 536763"/>
              <a:gd name="connsiteX8" fmla="*/ 600062 w 609553"/>
              <a:gd name="connsiteY8" fmla="*/ 507302 h 536763"/>
              <a:gd name="connsiteX9" fmla="*/ 570560 w 609553"/>
              <a:gd name="connsiteY9" fmla="*/ 536763 h 536763"/>
              <a:gd name="connsiteX10" fmla="*/ 377319 w 609553"/>
              <a:gd name="connsiteY10" fmla="*/ 536763 h 536763"/>
              <a:gd name="connsiteX11" fmla="*/ 347817 w 609553"/>
              <a:gd name="connsiteY11" fmla="*/ 507302 h 536763"/>
              <a:gd name="connsiteX12" fmla="*/ 347817 w 609553"/>
              <a:gd name="connsiteY12" fmla="*/ 356680 h 536763"/>
              <a:gd name="connsiteX13" fmla="*/ 366994 w 609553"/>
              <a:gd name="connsiteY13" fmla="*/ 184331 h 536763"/>
              <a:gd name="connsiteX14" fmla="*/ 438537 w 609553"/>
              <a:gd name="connsiteY14" fmla="*/ 71273 h 536763"/>
              <a:gd name="connsiteX15" fmla="*/ 544376 w 609553"/>
              <a:gd name="connsiteY15" fmla="*/ 3143 h 536763"/>
              <a:gd name="connsiteX16" fmla="*/ 566457 w 609553"/>
              <a:gd name="connsiteY16" fmla="*/ 2407 h 536763"/>
              <a:gd name="connsiteX17" fmla="*/ 219410 w 609553"/>
              <a:gd name="connsiteY17" fmla="*/ 1869 h 536763"/>
              <a:gd name="connsiteX18" fmla="*/ 235685 w 609553"/>
              <a:gd name="connsiteY18" fmla="*/ 16784 h 536763"/>
              <a:gd name="connsiteX19" fmla="*/ 259659 w 609553"/>
              <a:gd name="connsiteY19" fmla="*/ 67235 h 536763"/>
              <a:gd name="connsiteX20" fmla="*/ 244906 w 609553"/>
              <a:gd name="connsiteY20" fmla="*/ 106638 h 536763"/>
              <a:gd name="connsiteX21" fmla="*/ 164869 w 609553"/>
              <a:gd name="connsiteY21" fmla="*/ 165560 h 536763"/>
              <a:gd name="connsiteX22" fmla="*/ 130198 w 609553"/>
              <a:gd name="connsiteY22" fmla="*/ 284875 h 536763"/>
              <a:gd name="connsiteX23" fmla="*/ 222776 w 609553"/>
              <a:gd name="connsiteY23" fmla="*/ 284875 h 536763"/>
              <a:gd name="connsiteX24" fmla="*/ 252282 w 609553"/>
              <a:gd name="connsiteY24" fmla="*/ 314336 h 536763"/>
              <a:gd name="connsiteX25" fmla="*/ 252282 w 609553"/>
              <a:gd name="connsiteY25" fmla="*/ 507303 h 536763"/>
              <a:gd name="connsiteX26" fmla="*/ 222776 w 609553"/>
              <a:gd name="connsiteY26" fmla="*/ 536763 h 536763"/>
              <a:gd name="connsiteX27" fmla="*/ 29507 w 609553"/>
              <a:gd name="connsiteY27" fmla="*/ 536763 h 536763"/>
              <a:gd name="connsiteX28" fmla="*/ 0 w 609553"/>
              <a:gd name="connsiteY28" fmla="*/ 507303 h 536763"/>
              <a:gd name="connsiteX29" fmla="*/ 0 w 609553"/>
              <a:gd name="connsiteY29" fmla="*/ 356685 h 536763"/>
              <a:gd name="connsiteX30" fmla="*/ 19548 w 609553"/>
              <a:gd name="connsiteY30" fmla="*/ 183604 h 536763"/>
              <a:gd name="connsiteX31" fmla="*/ 91102 w 609553"/>
              <a:gd name="connsiteY31" fmla="*/ 71286 h 536763"/>
              <a:gd name="connsiteX32" fmla="*/ 197326 w 609553"/>
              <a:gd name="connsiteY32" fmla="*/ 2422 h 536763"/>
              <a:gd name="connsiteX33" fmla="*/ 219410 w 609553"/>
              <a:gd name="connsiteY33" fmla="*/ 1869 h 53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553" h="536763">
                <a:moveTo>
                  <a:pt x="566457" y="2407"/>
                </a:moveTo>
                <a:cubicBezTo>
                  <a:pt x="573326" y="4985"/>
                  <a:pt x="579226" y="10140"/>
                  <a:pt x="582730" y="17137"/>
                </a:cubicBezTo>
                <a:lnTo>
                  <a:pt x="606700" y="67222"/>
                </a:lnTo>
                <a:cubicBezTo>
                  <a:pt x="613707" y="81952"/>
                  <a:pt x="607438" y="100366"/>
                  <a:pt x="591949" y="106626"/>
                </a:cubicBezTo>
                <a:cubicBezTo>
                  <a:pt x="556177" y="121725"/>
                  <a:pt x="529625" y="141612"/>
                  <a:pt x="511924" y="165549"/>
                </a:cubicBezTo>
                <a:cubicBezTo>
                  <a:pt x="490166" y="195379"/>
                  <a:pt x="478365" y="235152"/>
                  <a:pt x="477627" y="284868"/>
                </a:cubicBezTo>
                <a:lnTo>
                  <a:pt x="570560" y="284868"/>
                </a:lnTo>
                <a:cubicBezTo>
                  <a:pt x="586786" y="284868"/>
                  <a:pt x="600062" y="298126"/>
                  <a:pt x="600062" y="314329"/>
                </a:cubicBezTo>
                <a:lnTo>
                  <a:pt x="600062" y="507302"/>
                </a:lnTo>
                <a:cubicBezTo>
                  <a:pt x="600062" y="523506"/>
                  <a:pt x="586786" y="536763"/>
                  <a:pt x="570560" y="536763"/>
                </a:cubicBezTo>
                <a:lnTo>
                  <a:pt x="377319" y="536763"/>
                </a:lnTo>
                <a:cubicBezTo>
                  <a:pt x="361093" y="536763"/>
                  <a:pt x="347817" y="523506"/>
                  <a:pt x="347817" y="507302"/>
                </a:cubicBezTo>
                <a:lnTo>
                  <a:pt x="347817" y="356680"/>
                </a:lnTo>
                <a:cubicBezTo>
                  <a:pt x="347817" y="283027"/>
                  <a:pt x="354086" y="225577"/>
                  <a:pt x="366994" y="184331"/>
                </a:cubicBezTo>
                <a:cubicBezTo>
                  <a:pt x="379532" y="142348"/>
                  <a:pt x="403871" y="104785"/>
                  <a:pt x="438537" y="71273"/>
                </a:cubicBezTo>
                <a:cubicBezTo>
                  <a:pt x="467670" y="43653"/>
                  <a:pt x="503073" y="20820"/>
                  <a:pt x="544376" y="3143"/>
                </a:cubicBezTo>
                <a:cubicBezTo>
                  <a:pt x="551752" y="-171"/>
                  <a:pt x="559589" y="-171"/>
                  <a:pt x="566457" y="2407"/>
                </a:cubicBezTo>
                <a:close/>
                <a:moveTo>
                  <a:pt x="219410" y="1869"/>
                </a:moveTo>
                <a:cubicBezTo>
                  <a:pt x="226280" y="4447"/>
                  <a:pt x="232181" y="9603"/>
                  <a:pt x="235685" y="16784"/>
                </a:cubicBezTo>
                <a:lnTo>
                  <a:pt x="259659" y="67235"/>
                </a:lnTo>
                <a:cubicBezTo>
                  <a:pt x="266667" y="81965"/>
                  <a:pt x="260028" y="100378"/>
                  <a:pt x="244906" y="106638"/>
                </a:cubicBezTo>
                <a:cubicBezTo>
                  <a:pt x="209129" y="121737"/>
                  <a:pt x="182573" y="141623"/>
                  <a:pt x="164869" y="165560"/>
                </a:cubicBezTo>
                <a:cubicBezTo>
                  <a:pt x="143108" y="195389"/>
                  <a:pt x="131305" y="235160"/>
                  <a:pt x="130198" y="284875"/>
                </a:cubicBezTo>
                <a:lnTo>
                  <a:pt x="222776" y="284875"/>
                </a:lnTo>
                <a:cubicBezTo>
                  <a:pt x="239004" y="284875"/>
                  <a:pt x="252282" y="298132"/>
                  <a:pt x="252282" y="314336"/>
                </a:cubicBezTo>
                <a:lnTo>
                  <a:pt x="252282" y="507303"/>
                </a:lnTo>
                <a:cubicBezTo>
                  <a:pt x="252282" y="523506"/>
                  <a:pt x="239004" y="536763"/>
                  <a:pt x="222776" y="536763"/>
                </a:cubicBezTo>
                <a:lnTo>
                  <a:pt x="29507" y="536763"/>
                </a:lnTo>
                <a:cubicBezTo>
                  <a:pt x="13278" y="536763"/>
                  <a:pt x="0" y="523506"/>
                  <a:pt x="0" y="507303"/>
                </a:cubicBezTo>
                <a:lnTo>
                  <a:pt x="0" y="356685"/>
                </a:lnTo>
                <a:cubicBezTo>
                  <a:pt x="0" y="283402"/>
                  <a:pt x="7008" y="225954"/>
                  <a:pt x="19548" y="183604"/>
                </a:cubicBezTo>
                <a:cubicBezTo>
                  <a:pt x="32457" y="141991"/>
                  <a:pt x="56063" y="104061"/>
                  <a:pt x="91102" y="71286"/>
                </a:cubicBezTo>
                <a:cubicBezTo>
                  <a:pt x="119502" y="43298"/>
                  <a:pt x="155279" y="20098"/>
                  <a:pt x="197326" y="2422"/>
                </a:cubicBezTo>
                <a:cubicBezTo>
                  <a:pt x="204703" y="-708"/>
                  <a:pt x="212541" y="-708"/>
                  <a:pt x="219410" y="18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0"/>
            </p:custDataLst>
          </p:nvPr>
        </p:nvSpPr>
        <p:spPr>
          <a:xfrm>
            <a:off x="6993255" y="1807845"/>
            <a:ext cx="37261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Open the Power Query Workbook &amp; refresh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21"/>
            </p:custDataLst>
          </p:nvPr>
        </p:nvSpPr>
        <p:spPr>
          <a:xfrm>
            <a:off x="6280150" y="4089400"/>
            <a:ext cx="5006340" cy="70231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29" name="形状"/>
          <p:cNvSpPr/>
          <p:nvPr>
            <p:custDataLst>
              <p:tags r:id="rId22"/>
            </p:custDataLst>
          </p:nvPr>
        </p:nvSpPr>
        <p:spPr>
          <a:xfrm>
            <a:off x="6465570" y="4166235"/>
            <a:ext cx="337820" cy="297815"/>
          </a:xfrm>
          <a:custGeom>
            <a:avLst/>
            <a:gdLst>
              <a:gd name="connsiteX0" fmla="*/ 566457 w 609553"/>
              <a:gd name="connsiteY0" fmla="*/ 2407 h 536763"/>
              <a:gd name="connsiteX1" fmla="*/ 582730 w 609553"/>
              <a:gd name="connsiteY1" fmla="*/ 17137 h 536763"/>
              <a:gd name="connsiteX2" fmla="*/ 606700 w 609553"/>
              <a:gd name="connsiteY2" fmla="*/ 67222 h 536763"/>
              <a:gd name="connsiteX3" fmla="*/ 591949 w 609553"/>
              <a:gd name="connsiteY3" fmla="*/ 106626 h 536763"/>
              <a:gd name="connsiteX4" fmla="*/ 511924 w 609553"/>
              <a:gd name="connsiteY4" fmla="*/ 165549 h 536763"/>
              <a:gd name="connsiteX5" fmla="*/ 477627 w 609553"/>
              <a:gd name="connsiteY5" fmla="*/ 284868 h 536763"/>
              <a:gd name="connsiteX6" fmla="*/ 570560 w 609553"/>
              <a:gd name="connsiteY6" fmla="*/ 284868 h 536763"/>
              <a:gd name="connsiteX7" fmla="*/ 600062 w 609553"/>
              <a:gd name="connsiteY7" fmla="*/ 314329 h 536763"/>
              <a:gd name="connsiteX8" fmla="*/ 600062 w 609553"/>
              <a:gd name="connsiteY8" fmla="*/ 507302 h 536763"/>
              <a:gd name="connsiteX9" fmla="*/ 570560 w 609553"/>
              <a:gd name="connsiteY9" fmla="*/ 536763 h 536763"/>
              <a:gd name="connsiteX10" fmla="*/ 377319 w 609553"/>
              <a:gd name="connsiteY10" fmla="*/ 536763 h 536763"/>
              <a:gd name="connsiteX11" fmla="*/ 347817 w 609553"/>
              <a:gd name="connsiteY11" fmla="*/ 507302 h 536763"/>
              <a:gd name="connsiteX12" fmla="*/ 347817 w 609553"/>
              <a:gd name="connsiteY12" fmla="*/ 356680 h 536763"/>
              <a:gd name="connsiteX13" fmla="*/ 366994 w 609553"/>
              <a:gd name="connsiteY13" fmla="*/ 184331 h 536763"/>
              <a:gd name="connsiteX14" fmla="*/ 438537 w 609553"/>
              <a:gd name="connsiteY14" fmla="*/ 71273 h 536763"/>
              <a:gd name="connsiteX15" fmla="*/ 544376 w 609553"/>
              <a:gd name="connsiteY15" fmla="*/ 3143 h 536763"/>
              <a:gd name="connsiteX16" fmla="*/ 566457 w 609553"/>
              <a:gd name="connsiteY16" fmla="*/ 2407 h 536763"/>
              <a:gd name="connsiteX17" fmla="*/ 219410 w 609553"/>
              <a:gd name="connsiteY17" fmla="*/ 1869 h 536763"/>
              <a:gd name="connsiteX18" fmla="*/ 235685 w 609553"/>
              <a:gd name="connsiteY18" fmla="*/ 16784 h 536763"/>
              <a:gd name="connsiteX19" fmla="*/ 259659 w 609553"/>
              <a:gd name="connsiteY19" fmla="*/ 67235 h 536763"/>
              <a:gd name="connsiteX20" fmla="*/ 244906 w 609553"/>
              <a:gd name="connsiteY20" fmla="*/ 106638 h 536763"/>
              <a:gd name="connsiteX21" fmla="*/ 164869 w 609553"/>
              <a:gd name="connsiteY21" fmla="*/ 165560 h 536763"/>
              <a:gd name="connsiteX22" fmla="*/ 130198 w 609553"/>
              <a:gd name="connsiteY22" fmla="*/ 284875 h 536763"/>
              <a:gd name="connsiteX23" fmla="*/ 222776 w 609553"/>
              <a:gd name="connsiteY23" fmla="*/ 284875 h 536763"/>
              <a:gd name="connsiteX24" fmla="*/ 252282 w 609553"/>
              <a:gd name="connsiteY24" fmla="*/ 314336 h 536763"/>
              <a:gd name="connsiteX25" fmla="*/ 252282 w 609553"/>
              <a:gd name="connsiteY25" fmla="*/ 507303 h 536763"/>
              <a:gd name="connsiteX26" fmla="*/ 222776 w 609553"/>
              <a:gd name="connsiteY26" fmla="*/ 536763 h 536763"/>
              <a:gd name="connsiteX27" fmla="*/ 29507 w 609553"/>
              <a:gd name="connsiteY27" fmla="*/ 536763 h 536763"/>
              <a:gd name="connsiteX28" fmla="*/ 0 w 609553"/>
              <a:gd name="connsiteY28" fmla="*/ 507303 h 536763"/>
              <a:gd name="connsiteX29" fmla="*/ 0 w 609553"/>
              <a:gd name="connsiteY29" fmla="*/ 356685 h 536763"/>
              <a:gd name="connsiteX30" fmla="*/ 19548 w 609553"/>
              <a:gd name="connsiteY30" fmla="*/ 183604 h 536763"/>
              <a:gd name="connsiteX31" fmla="*/ 91102 w 609553"/>
              <a:gd name="connsiteY31" fmla="*/ 71286 h 536763"/>
              <a:gd name="connsiteX32" fmla="*/ 197326 w 609553"/>
              <a:gd name="connsiteY32" fmla="*/ 2422 h 536763"/>
              <a:gd name="connsiteX33" fmla="*/ 219410 w 609553"/>
              <a:gd name="connsiteY33" fmla="*/ 1869 h 53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553" h="536763">
                <a:moveTo>
                  <a:pt x="566457" y="2407"/>
                </a:moveTo>
                <a:cubicBezTo>
                  <a:pt x="573326" y="4985"/>
                  <a:pt x="579226" y="10140"/>
                  <a:pt x="582730" y="17137"/>
                </a:cubicBezTo>
                <a:lnTo>
                  <a:pt x="606700" y="67222"/>
                </a:lnTo>
                <a:cubicBezTo>
                  <a:pt x="613707" y="81952"/>
                  <a:pt x="607438" y="100366"/>
                  <a:pt x="591949" y="106626"/>
                </a:cubicBezTo>
                <a:cubicBezTo>
                  <a:pt x="556177" y="121725"/>
                  <a:pt x="529625" y="141612"/>
                  <a:pt x="511924" y="165549"/>
                </a:cubicBezTo>
                <a:cubicBezTo>
                  <a:pt x="490166" y="195379"/>
                  <a:pt x="478365" y="235152"/>
                  <a:pt x="477627" y="284868"/>
                </a:cubicBezTo>
                <a:lnTo>
                  <a:pt x="570560" y="284868"/>
                </a:lnTo>
                <a:cubicBezTo>
                  <a:pt x="586786" y="284868"/>
                  <a:pt x="600062" y="298126"/>
                  <a:pt x="600062" y="314329"/>
                </a:cubicBezTo>
                <a:lnTo>
                  <a:pt x="600062" y="507302"/>
                </a:lnTo>
                <a:cubicBezTo>
                  <a:pt x="600062" y="523506"/>
                  <a:pt x="586786" y="536763"/>
                  <a:pt x="570560" y="536763"/>
                </a:cubicBezTo>
                <a:lnTo>
                  <a:pt x="377319" y="536763"/>
                </a:lnTo>
                <a:cubicBezTo>
                  <a:pt x="361093" y="536763"/>
                  <a:pt x="347817" y="523506"/>
                  <a:pt x="347817" y="507302"/>
                </a:cubicBezTo>
                <a:lnTo>
                  <a:pt x="347817" y="356680"/>
                </a:lnTo>
                <a:cubicBezTo>
                  <a:pt x="347817" y="283027"/>
                  <a:pt x="354086" y="225577"/>
                  <a:pt x="366994" y="184331"/>
                </a:cubicBezTo>
                <a:cubicBezTo>
                  <a:pt x="379532" y="142348"/>
                  <a:pt x="403871" y="104785"/>
                  <a:pt x="438537" y="71273"/>
                </a:cubicBezTo>
                <a:cubicBezTo>
                  <a:pt x="467670" y="43653"/>
                  <a:pt x="503073" y="20820"/>
                  <a:pt x="544376" y="3143"/>
                </a:cubicBezTo>
                <a:cubicBezTo>
                  <a:pt x="551752" y="-171"/>
                  <a:pt x="559589" y="-171"/>
                  <a:pt x="566457" y="2407"/>
                </a:cubicBezTo>
                <a:close/>
                <a:moveTo>
                  <a:pt x="219410" y="1869"/>
                </a:moveTo>
                <a:cubicBezTo>
                  <a:pt x="226280" y="4447"/>
                  <a:pt x="232181" y="9603"/>
                  <a:pt x="235685" y="16784"/>
                </a:cubicBezTo>
                <a:lnTo>
                  <a:pt x="259659" y="67235"/>
                </a:lnTo>
                <a:cubicBezTo>
                  <a:pt x="266667" y="81965"/>
                  <a:pt x="260028" y="100378"/>
                  <a:pt x="244906" y="106638"/>
                </a:cubicBezTo>
                <a:cubicBezTo>
                  <a:pt x="209129" y="121737"/>
                  <a:pt x="182573" y="141623"/>
                  <a:pt x="164869" y="165560"/>
                </a:cubicBezTo>
                <a:cubicBezTo>
                  <a:pt x="143108" y="195389"/>
                  <a:pt x="131305" y="235160"/>
                  <a:pt x="130198" y="284875"/>
                </a:cubicBezTo>
                <a:lnTo>
                  <a:pt x="222776" y="284875"/>
                </a:lnTo>
                <a:cubicBezTo>
                  <a:pt x="239004" y="284875"/>
                  <a:pt x="252282" y="298132"/>
                  <a:pt x="252282" y="314336"/>
                </a:cubicBezTo>
                <a:lnTo>
                  <a:pt x="252282" y="507303"/>
                </a:lnTo>
                <a:cubicBezTo>
                  <a:pt x="252282" y="523506"/>
                  <a:pt x="239004" y="536763"/>
                  <a:pt x="222776" y="536763"/>
                </a:cubicBezTo>
                <a:lnTo>
                  <a:pt x="29507" y="536763"/>
                </a:lnTo>
                <a:cubicBezTo>
                  <a:pt x="13278" y="536763"/>
                  <a:pt x="0" y="523506"/>
                  <a:pt x="0" y="507303"/>
                </a:cubicBezTo>
                <a:lnTo>
                  <a:pt x="0" y="356685"/>
                </a:lnTo>
                <a:cubicBezTo>
                  <a:pt x="0" y="283402"/>
                  <a:pt x="7008" y="225954"/>
                  <a:pt x="19548" y="183604"/>
                </a:cubicBezTo>
                <a:cubicBezTo>
                  <a:pt x="32457" y="141991"/>
                  <a:pt x="56063" y="104061"/>
                  <a:pt x="91102" y="71286"/>
                </a:cubicBezTo>
                <a:cubicBezTo>
                  <a:pt x="119502" y="43298"/>
                  <a:pt x="155279" y="20098"/>
                  <a:pt x="197326" y="2422"/>
                </a:cubicBezTo>
                <a:cubicBezTo>
                  <a:pt x="204703" y="-708"/>
                  <a:pt x="212541" y="-708"/>
                  <a:pt x="219410" y="18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3"/>
            </p:custDataLst>
          </p:nvPr>
        </p:nvSpPr>
        <p:spPr>
          <a:xfrm>
            <a:off x="6993255" y="4173220"/>
            <a:ext cx="4043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Review cleaned results in Excel worksheets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5" name="文本框 44"/>
          <p:cNvSpPr txBox="1"/>
          <p:nvPr>
            <p:custDataLst>
              <p:tags r:id="rId24"/>
            </p:custDataLst>
          </p:nvPr>
        </p:nvSpPr>
        <p:spPr>
          <a:xfrm>
            <a:off x="880110" y="218440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How to Use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8601075" y="0"/>
            <a:ext cx="3591560" cy="6858000"/>
          </a:xfrm>
          <a:prstGeom prst="rect">
            <a:avLst/>
          </a:prstGeom>
          <a:gradFill>
            <a:gsLst>
              <a:gs pos="0">
                <a:srgbClr val="8E35BC">
                  <a:alpha val="10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270510" y="0"/>
            <a:ext cx="609600" cy="82804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168910" y="216535"/>
            <a:ext cx="7848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03</a:t>
            </a:r>
            <a:endParaRPr lang="en-US" altLang="zh-CN" sz="28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85" y="2091690"/>
            <a:ext cx="5549900" cy="3315970"/>
          </a:xfrm>
          <a:prstGeom prst="rect">
            <a:avLst/>
          </a:prstGeom>
        </p:spPr>
      </p:pic>
      <p:pic>
        <p:nvPicPr>
          <p:cNvPr id="4" name="图片 3" descr="8042046_商务人士交谈与同事讨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663055" y="2268855"/>
            <a:ext cx="4263390" cy="26168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786110" y="1685925"/>
            <a:ext cx="737235" cy="683260"/>
            <a:chOff x="16986" y="2655"/>
            <a:chExt cx="1161" cy="1076"/>
          </a:xfrm>
        </p:grpSpPr>
        <p:sp>
          <p:nvSpPr>
            <p:cNvPr id="88" name="椭圆 87"/>
            <p:cNvSpPr/>
            <p:nvPr>
              <p:custDataLst>
                <p:tags r:id="rId7"/>
              </p:custDataLst>
            </p:nvPr>
          </p:nvSpPr>
          <p:spPr>
            <a:xfrm>
              <a:off x="16986" y="265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89" name="椭圆 88"/>
            <p:cNvSpPr/>
            <p:nvPr>
              <p:custDataLst>
                <p:tags r:id="rId8"/>
              </p:custDataLst>
            </p:nvPr>
          </p:nvSpPr>
          <p:spPr>
            <a:xfrm>
              <a:off x="17252" y="265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0" name="椭圆 89"/>
            <p:cNvSpPr/>
            <p:nvPr>
              <p:custDataLst>
                <p:tags r:id="rId9"/>
              </p:custDataLst>
            </p:nvPr>
          </p:nvSpPr>
          <p:spPr>
            <a:xfrm>
              <a:off x="17519" y="265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1" name="椭圆 90"/>
            <p:cNvSpPr/>
            <p:nvPr>
              <p:custDataLst>
                <p:tags r:id="rId10"/>
              </p:custDataLst>
            </p:nvPr>
          </p:nvSpPr>
          <p:spPr>
            <a:xfrm>
              <a:off x="17785" y="265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2" name="椭圆 91"/>
            <p:cNvSpPr/>
            <p:nvPr>
              <p:custDataLst>
                <p:tags r:id="rId11"/>
              </p:custDataLst>
            </p:nvPr>
          </p:nvSpPr>
          <p:spPr>
            <a:xfrm>
              <a:off x="18051" y="265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3" name="椭圆 92"/>
            <p:cNvSpPr/>
            <p:nvPr>
              <p:custDataLst>
                <p:tags r:id="rId12"/>
              </p:custDataLst>
            </p:nvPr>
          </p:nvSpPr>
          <p:spPr>
            <a:xfrm>
              <a:off x="16986" y="29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4" name="椭圆 93"/>
            <p:cNvSpPr/>
            <p:nvPr>
              <p:custDataLst>
                <p:tags r:id="rId13"/>
              </p:custDataLst>
            </p:nvPr>
          </p:nvSpPr>
          <p:spPr>
            <a:xfrm>
              <a:off x="17252" y="29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14"/>
              </p:custDataLst>
            </p:nvPr>
          </p:nvSpPr>
          <p:spPr>
            <a:xfrm>
              <a:off x="17519" y="29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6" name="椭圆 95"/>
            <p:cNvSpPr/>
            <p:nvPr>
              <p:custDataLst>
                <p:tags r:id="rId15"/>
              </p:custDataLst>
            </p:nvPr>
          </p:nvSpPr>
          <p:spPr>
            <a:xfrm>
              <a:off x="17785" y="29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7" name="椭圆 96"/>
            <p:cNvSpPr/>
            <p:nvPr>
              <p:custDataLst>
                <p:tags r:id="rId16"/>
              </p:custDataLst>
            </p:nvPr>
          </p:nvSpPr>
          <p:spPr>
            <a:xfrm>
              <a:off x="18051" y="29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8" name="椭圆 97"/>
            <p:cNvSpPr/>
            <p:nvPr>
              <p:custDataLst>
                <p:tags r:id="rId17"/>
              </p:custDataLst>
            </p:nvPr>
          </p:nvSpPr>
          <p:spPr>
            <a:xfrm>
              <a:off x="16986" y="314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9" name="椭圆 98"/>
            <p:cNvSpPr/>
            <p:nvPr>
              <p:custDataLst>
                <p:tags r:id="rId18"/>
              </p:custDataLst>
            </p:nvPr>
          </p:nvSpPr>
          <p:spPr>
            <a:xfrm>
              <a:off x="17252" y="314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9"/>
              </p:custDataLst>
            </p:nvPr>
          </p:nvSpPr>
          <p:spPr>
            <a:xfrm>
              <a:off x="17519" y="314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4" name="椭圆 103"/>
            <p:cNvSpPr/>
            <p:nvPr>
              <p:custDataLst>
                <p:tags r:id="rId20"/>
              </p:custDataLst>
            </p:nvPr>
          </p:nvSpPr>
          <p:spPr>
            <a:xfrm>
              <a:off x="17785" y="314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21"/>
              </p:custDataLst>
            </p:nvPr>
          </p:nvSpPr>
          <p:spPr>
            <a:xfrm>
              <a:off x="18051" y="314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22"/>
              </p:custDataLst>
            </p:nvPr>
          </p:nvSpPr>
          <p:spPr>
            <a:xfrm>
              <a:off x="16986" y="339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7" name="椭圆 106"/>
            <p:cNvSpPr/>
            <p:nvPr>
              <p:custDataLst>
                <p:tags r:id="rId23"/>
              </p:custDataLst>
            </p:nvPr>
          </p:nvSpPr>
          <p:spPr>
            <a:xfrm>
              <a:off x="17252" y="339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8" name="椭圆 107"/>
            <p:cNvSpPr/>
            <p:nvPr>
              <p:custDataLst>
                <p:tags r:id="rId24"/>
              </p:custDataLst>
            </p:nvPr>
          </p:nvSpPr>
          <p:spPr>
            <a:xfrm>
              <a:off x="17519" y="339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25"/>
              </p:custDataLst>
            </p:nvPr>
          </p:nvSpPr>
          <p:spPr>
            <a:xfrm>
              <a:off x="17785" y="339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1" name="椭圆 110"/>
            <p:cNvSpPr/>
            <p:nvPr>
              <p:custDataLst>
                <p:tags r:id="rId26"/>
              </p:custDataLst>
            </p:nvPr>
          </p:nvSpPr>
          <p:spPr>
            <a:xfrm>
              <a:off x="18051" y="339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27"/>
              </p:custDataLst>
            </p:nvPr>
          </p:nvSpPr>
          <p:spPr>
            <a:xfrm>
              <a:off x="16986" y="363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8"/>
              </p:custDataLst>
            </p:nvPr>
          </p:nvSpPr>
          <p:spPr>
            <a:xfrm>
              <a:off x="17252" y="363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9"/>
              </p:custDataLst>
            </p:nvPr>
          </p:nvSpPr>
          <p:spPr>
            <a:xfrm>
              <a:off x="17519" y="363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5" name="椭圆 114"/>
            <p:cNvSpPr/>
            <p:nvPr>
              <p:custDataLst>
                <p:tags r:id="rId30"/>
              </p:custDataLst>
            </p:nvPr>
          </p:nvSpPr>
          <p:spPr>
            <a:xfrm>
              <a:off x="17785" y="363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6" name="椭圆 115"/>
            <p:cNvSpPr/>
            <p:nvPr>
              <p:custDataLst>
                <p:tags r:id="rId31"/>
              </p:custDataLst>
            </p:nvPr>
          </p:nvSpPr>
          <p:spPr>
            <a:xfrm>
              <a:off x="18051" y="363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32"/>
            </p:custDataLst>
          </p:nvPr>
        </p:nvSpPr>
        <p:spPr>
          <a:xfrm>
            <a:off x="833120" y="196532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pic>
        <p:nvPicPr>
          <p:cNvPr id="12" name="图片 11" descr="333438303937363b333438313035373bb9abcbbed3c5cac6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979170" y="2088515"/>
            <a:ext cx="317500" cy="31750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35"/>
            </p:custDataLst>
          </p:nvPr>
        </p:nvSpPr>
        <p:spPr>
          <a:xfrm>
            <a:off x="833120" y="498284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pic>
        <p:nvPicPr>
          <p:cNvPr id="13" name="图片 12" descr="333438303937363b333438313039323bcfeec4bfbcc6bbae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982980" y="5121275"/>
            <a:ext cx="317500" cy="3175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8"/>
            </p:custDataLst>
          </p:nvPr>
        </p:nvSpPr>
        <p:spPr>
          <a:xfrm>
            <a:off x="833120" y="347408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pic>
        <p:nvPicPr>
          <p:cNvPr id="18" name="图片 17" descr="333438303937363b333438313037383bcafdbeddb7d6cef6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 flipH="1">
            <a:off x="962025" y="3604895"/>
            <a:ext cx="317500" cy="3175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1"/>
            </p:custDataLst>
          </p:nvPr>
        </p:nvSpPr>
        <p:spPr>
          <a:xfrm>
            <a:off x="1617980" y="1741170"/>
            <a:ext cx="36645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Integrate with Power BI Dataflows for cloud-based automation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2"/>
            </p:custDataLst>
          </p:nvPr>
        </p:nvSpPr>
        <p:spPr>
          <a:xfrm>
            <a:off x="1617980" y="4827270"/>
            <a:ext cx="34391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Develop dashboard to visualize consolidated dataset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43"/>
            </p:custDataLst>
          </p:nvPr>
        </p:nvSpPr>
        <p:spPr>
          <a:xfrm>
            <a:off x="1617980" y="3284220"/>
            <a:ext cx="36645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Add validation rules for inconsistent data detection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0" name="文本框 44"/>
          <p:cNvSpPr txBox="1"/>
          <p:nvPr>
            <p:custDataLst>
              <p:tags r:id="rId44"/>
            </p:custDataLst>
          </p:nvPr>
        </p:nvSpPr>
        <p:spPr>
          <a:xfrm>
            <a:off x="1040765" y="21653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Future Enhancements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The complete set of source files encompassing all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relevant file extensions.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" y="1138555"/>
            <a:ext cx="11045825" cy="5719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Raw Multi-Format Data Imported into Power Query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Editor for Cleaning and Transformation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1176655"/>
            <a:ext cx="10799445" cy="56813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In Power Query Editor, after appending and cleaning all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the .csv files and applying the necessary steps.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" y="1120775"/>
            <a:ext cx="11125835" cy="5737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In Power Query Editor, after appending and cleaning all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the .txt files and applying the necessary steps.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107440"/>
            <a:ext cx="11039475" cy="57505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In Power Query Editor, after appending and cleaning all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the .xlsx files and applying the necessary steps.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179195"/>
            <a:ext cx="11035665" cy="56788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In Power Query Editor, after appending and cleaning all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the .pdf files and applying the necessary steps.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" y="1264285"/>
            <a:ext cx="10859770" cy="55937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In Power Query Editor, after appending and cleaning all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the .accdb files and applying the necessary steps.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5" y="1276350"/>
            <a:ext cx="10958195" cy="56902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After the successful import of data from all files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into Excel..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1141095"/>
            <a:ext cx="10709275" cy="57169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900727_商人给他的团队做演示"/>
          <p:cNvPicPr>
            <a:picLocks noChangeAspect="1"/>
          </p:cNvPicPr>
          <p:nvPr/>
        </p:nvPicPr>
        <p:blipFill>
          <a:blip r:embed="rId1"/>
          <a:srcRect l="26898" r="36893"/>
          <a:stretch>
            <a:fillRect/>
          </a:stretch>
        </p:blipFill>
        <p:spPr>
          <a:xfrm>
            <a:off x="0" y="0"/>
            <a:ext cx="373126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767080" y="1469390"/>
            <a:ext cx="4308475" cy="405384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sp>
        <p:nvSpPr>
          <p:cNvPr id="117" name="矩形 116"/>
          <p:cNvSpPr/>
          <p:nvPr>
            <p:custDataLst>
              <p:tags r:id="rId3"/>
            </p:custDataLst>
          </p:nvPr>
        </p:nvSpPr>
        <p:spPr>
          <a:xfrm>
            <a:off x="935990" y="1635125"/>
            <a:ext cx="3971290" cy="372237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8E35BC">
                        <a:alpha val="70000"/>
                      </a:srgbClr>
                    </a:gs>
                    <a:gs pos="100000">
                      <a:srgbClr val="45259F">
                        <a:alpha val="99000"/>
                      </a:srgb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184275" y="2727960"/>
            <a:ext cx="341439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Project Overview</a:t>
            </a:r>
            <a:endParaRPr lang="en-US" altLang="zh-CN" sz="40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80110" y="1555750"/>
            <a:ext cx="551180" cy="511175"/>
            <a:chOff x="1386" y="2450"/>
            <a:chExt cx="868" cy="805"/>
          </a:xfrm>
        </p:grpSpPr>
        <p:sp>
          <p:nvSpPr>
            <p:cNvPr id="88" name="椭圆 87"/>
            <p:cNvSpPr/>
            <p:nvPr>
              <p:custDataLst>
                <p:tags r:id="rId5"/>
              </p:custDataLst>
            </p:nvPr>
          </p:nvSpPr>
          <p:spPr>
            <a:xfrm>
              <a:off x="1386" y="245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89" name="椭圆 88"/>
            <p:cNvSpPr/>
            <p:nvPr>
              <p:custDataLst>
                <p:tags r:id="rId6"/>
              </p:custDataLst>
            </p:nvPr>
          </p:nvSpPr>
          <p:spPr>
            <a:xfrm>
              <a:off x="1585" y="245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0" name="椭圆 89"/>
            <p:cNvSpPr/>
            <p:nvPr>
              <p:custDataLst>
                <p:tags r:id="rId7"/>
              </p:custDataLst>
            </p:nvPr>
          </p:nvSpPr>
          <p:spPr>
            <a:xfrm>
              <a:off x="1784" y="245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1" name="椭圆 90"/>
            <p:cNvSpPr/>
            <p:nvPr>
              <p:custDataLst>
                <p:tags r:id="rId8"/>
              </p:custDataLst>
            </p:nvPr>
          </p:nvSpPr>
          <p:spPr>
            <a:xfrm>
              <a:off x="1983" y="245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2" name="椭圆 91"/>
            <p:cNvSpPr/>
            <p:nvPr>
              <p:custDataLst>
                <p:tags r:id="rId9"/>
              </p:custDataLst>
            </p:nvPr>
          </p:nvSpPr>
          <p:spPr>
            <a:xfrm>
              <a:off x="2182" y="245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3" name="椭圆 92"/>
            <p:cNvSpPr/>
            <p:nvPr>
              <p:custDataLst>
                <p:tags r:id="rId10"/>
              </p:custDataLst>
            </p:nvPr>
          </p:nvSpPr>
          <p:spPr>
            <a:xfrm>
              <a:off x="1386" y="263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4" name="椭圆 93"/>
            <p:cNvSpPr/>
            <p:nvPr>
              <p:custDataLst>
                <p:tags r:id="rId11"/>
              </p:custDataLst>
            </p:nvPr>
          </p:nvSpPr>
          <p:spPr>
            <a:xfrm>
              <a:off x="1585" y="263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12"/>
              </p:custDataLst>
            </p:nvPr>
          </p:nvSpPr>
          <p:spPr>
            <a:xfrm>
              <a:off x="1784" y="263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6" name="椭圆 95"/>
            <p:cNvSpPr/>
            <p:nvPr>
              <p:custDataLst>
                <p:tags r:id="rId13"/>
              </p:custDataLst>
            </p:nvPr>
          </p:nvSpPr>
          <p:spPr>
            <a:xfrm>
              <a:off x="1983" y="263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7" name="椭圆 96"/>
            <p:cNvSpPr/>
            <p:nvPr>
              <p:custDataLst>
                <p:tags r:id="rId14"/>
              </p:custDataLst>
            </p:nvPr>
          </p:nvSpPr>
          <p:spPr>
            <a:xfrm>
              <a:off x="2182" y="263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8" name="椭圆 97"/>
            <p:cNvSpPr/>
            <p:nvPr>
              <p:custDataLst>
                <p:tags r:id="rId15"/>
              </p:custDataLst>
            </p:nvPr>
          </p:nvSpPr>
          <p:spPr>
            <a:xfrm>
              <a:off x="1386" y="2817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9" name="椭圆 98"/>
            <p:cNvSpPr/>
            <p:nvPr>
              <p:custDataLst>
                <p:tags r:id="rId16"/>
              </p:custDataLst>
            </p:nvPr>
          </p:nvSpPr>
          <p:spPr>
            <a:xfrm>
              <a:off x="1585" y="2817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7"/>
              </p:custDataLst>
            </p:nvPr>
          </p:nvSpPr>
          <p:spPr>
            <a:xfrm>
              <a:off x="1784" y="2817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4" name="椭圆 103"/>
            <p:cNvSpPr/>
            <p:nvPr>
              <p:custDataLst>
                <p:tags r:id="rId18"/>
              </p:custDataLst>
            </p:nvPr>
          </p:nvSpPr>
          <p:spPr>
            <a:xfrm>
              <a:off x="1983" y="2817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19"/>
              </p:custDataLst>
            </p:nvPr>
          </p:nvSpPr>
          <p:spPr>
            <a:xfrm>
              <a:off x="2182" y="2817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20"/>
              </p:custDataLst>
            </p:nvPr>
          </p:nvSpPr>
          <p:spPr>
            <a:xfrm>
              <a:off x="1386" y="300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7" name="椭圆 106"/>
            <p:cNvSpPr/>
            <p:nvPr>
              <p:custDataLst>
                <p:tags r:id="rId21"/>
              </p:custDataLst>
            </p:nvPr>
          </p:nvSpPr>
          <p:spPr>
            <a:xfrm>
              <a:off x="1585" y="300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8" name="椭圆 107"/>
            <p:cNvSpPr/>
            <p:nvPr>
              <p:custDataLst>
                <p:tags r:id="rId22"/>
              </p:custDataLst>
            </p:nvPr>
          </p:nvSpPr>
          <p:spPr>
            <a:xfrm>
              <a:off x="1784" y="300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23"/>
              </p:custDataLst>
            </p:nvPr>
          </p:nvSpPr>
          <p:spPr>
            <a:xfrm>
              <a:off x="1983" y="300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1" name="椭圆 110"/>
            <p:cNvSpPr/>
            <p:nvPr>
              <p:custDataLst>
                <p:tags r:id="rId24"/>
              </p:custDataLst>
            </p:nvPr>
          </p:nvSpPr>
          <p:spPr>
            <a:xfrm>
              <a:off x="2182" y="300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25"/>
              </p:custDataLst>
            </p:nvPr>
          </p:nvSpPr>
          <p:spPr>
            <a:xfrm>
              <a:off x="1386" y="318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6"/>
              </p:custDataLst>
            </p:nvPr>
          </p:nvSpPr>
          <p:spPr>
            <a:xfrm>
              <a:off x="1585" y="318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7"/>
              </p:custDataLst>
            </p:nvPr>
          </p:nvSpPr>
          <p:spPr>
            <a:xfrm>
              <a:off x="1784" y="318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5" name="椭圆 114"/>
            <p:cNvSpPr/>
            <p:nvPr>
              <p:custDataLst>
                <p:tags r:id="rId28"/>
              </p:custDataLst>
            </p:nvPr>
          </p:nvSpPr>
          <p:spPr>
            <a:xfrm>
              <a:off x="1983" y="318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6" name="椭圆 115"/>
            <p:cNvSpPr/>
            <p:nvPr>
              <p:custDataLst>
                <p:tags r:id="rId29"/>
              </p:custDataLst>
            </p:nvPr>
          </p:nvSpPr>
          <p:spPr>
            <a:xfrm>
              <a:off x="2182" y="318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389995" y="198120"/>
            <a:ext cx="551180" cy="511175"/>
            <a:chOff x="17937" y="312"/>
            <a:chExt cx="868" cy="805"/>
          </a:xfrm>
        </p:grpSpPr>
        <p:sp>
          <p:nvSpPr>
            <p:cNvPr id="8" name="椭圆 7"/>
            <p:cNvSpPr/>
            <p:nvPr>
              <p:custDataLst>
                <p:tags r:id="rId30"/>
              </p:custDataLst>
            </p:nvPr>
          </p:nvSpPr>
          <p:spPr>
            <a:xfrm>
              <a:off x="17937" y="31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9" name="椭圆 8"/>
            <p:cNvSpPr/>
            <p:nvPr>
              <p:custDataLst>
                <p:tags r:id="rId31"/>
              </p:custDataLst>
            </p:nvPr>
          </p:nvSpPr>
          <p:spPr>
            <a:xfrm>
              <a:off x="18136" y="31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0" name="椭圆 9"/>
            <p:cNvSpPr/>
            <p:nvPr>
              <p:custDataLst>
                <p:tags r:id="rId32"/>
              </p:custDataLst>
            </p:nvPr>
          </p:nvSpPr>
          <p:spPr>
            <a:xfrm>
              <a:off x="18335" y="31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33"/>
              </p:custDataLst>
            </p:nvPr>
          </p:nvSpPr>
          <p:spPr>
            <a:xfrm>
              <a:off x="18534" y="31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34"/>
              </p:custDataLst>
            </p:nvPr>
          </p:nvSpPr>
          <p:spPr>
            <a:xfrm>
              <a:off x="18733" y="31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35"/>
              </p:custDataLst>
            </p:nvPr>
          </p:nvSpPr>
          <p:spPr>
            <a:xfrm>
              <a:off x="17937" y="49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36"/>
              </p:custDataLst>
            </p:nvPr>
          </p:nvSpPr>
          <p:spPr>
            <a:xfrm>
              <a:off x="18136" y="49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5" name="椭圆 14"/>
            <p:cNvSpPr/>
            <p:nvPr>
              <p:custDataLst>
                <p:tags r:id="rId37"/>
              </p:custDataLst>
            </p:nvPr>
          </p:nvSpPr>
          <p:spPr>
            <a:xfrm>
              <a:off x="18335" y="49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38"/>
              </p:custDataLst>
            </p:nvPr>
          </p:nvSpPr>
          <p:spPr>
            <a:xfrm>
              <a:off x="18534" y="49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39"/>
              </p:custDataLst>
            </p:nvPr>
          </p:nvSpPr>
          <p:spPr>
            <a:xfrm>
              <a:off x="18733" y="49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40"/>
              </p:custDataLst>
            </p:nvPr>
          </p:nvSpPr>
          <p:spPr>
            <a:xfrm>
              <a:off x="17937" y="679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41"/>
              </p:custDataLst>
            </p:nvPr>
          </p:nvSpPr>
          <p:spPr>
            <a:xfrm>
              <a:off x="18136" y="679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0" name="椭圆 19"/>
            <p:cNvSpPr/>
            <p:nvPr>
              <p:custDataLst>
                <p:tags r:id="rId42"/>
              </p:custDataLst>
            </p:nvPr>
          </p:nvSpPr>
          <p:spPr>
            <a:xfrm>
              <a:off x="18335" y="679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43"/>
              </p:custDataLst>
            </p:nvPr>
          </p:nvSpPr>
          <p:spPr>
            <a:xfrm>
              <a:off x="18534" y="679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44"/>
              </p:custDataLst>
            </p:nvPr>
          </p:nvSpPr>
          <p:spPr>
            <a:xfrm>
              <a:off x="18733" y="679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45"/>
              </p:custDataLst>
            </p:nvPr>
          </p:nvSpPr>
          <p:spPr>
            <a:xfrm>
              <a:off x="17937" y="86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46"/>
              </p:custDataLst>
            </p:nvPr>
          </p:nvSpPr>
          <p:spPr>
            <a:xfrm>
              <a:off x="18136" y="86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5" name="椭圆 24"/>
            <p:cNvSpPr/>
            <p:nvPr>
              <p:custDataLst>
                <p:tags r:id="rId47"/>
              </p:custDataLst>
            </p:nvPr>
          </p:nvSpPr>
          <p:spPr>
            <a:xfrm>
              <a:off x="18335" y="86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48"/>
              </p:custDataLst>
            </p:nvPr>
          </p:nvSpPr>
          <p:spPr>
            <a:xfrm>
              <a:off x="18534" y="86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49"/>
              </p:custDataLst>
            </p:nvPr>
          </p:nvSpPr>
          <p:spPr>
            <a:xfrm>
              <a:off x="18733" y="86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50"/>
              </p:custDataLst>
            </p:nvPr>
          </p:nvSpPr>
          <p:spPr>
            <a:xfrm>
              <a:off x="17937" y="104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51"/>
              </p:custDataLst>
            </p:nvPr>
          </p:nvSpPr>
          <p:spPr>
            <a:xfrm>
              <a:off x="18136" y="104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52"/>
              </p:custDataLst>
            </p:nvPr>
          </p:nvSpPr>
          <p:spPr>
            <a:xfrm>
              <a:off x="18335" y="104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53"/>
              </p:custDataLst>
            </p:nvPr>
          </p:nvSpPr>
          <p:spPr>
            <a:xfrm>
              <a:off x="18534" y="104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54"/>
              </p:custDataLst>
            </p:nvPr>
          </p:nvSpPr>
          <p:spPr>
            <a:xfrm>
              <a:off x="18733" y="104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2644775" y="4476750"/>
            <a:ext cx="4933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>
            <p:custDataLst>
              <p:tags r:id="rId55"/>
            </p:custDataLst>
          </p:nvPr>
        </p:nvSpPr>
        <p:spPr>
          <a:xfrm>
            <a:off x="6199505" y="161353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56"/>
            </p:custDataLst>
          </p:nvPr>
        </p:nvSpPr>
        <p:spPr>
          <a:xfrm>
            <a:off x="6226175" y="1661795"/>
            <a:ext cx="5568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6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01</a:t>
            </a:r>
            <a:endParaRPr lang="en-US" altLang="zh-CN" sz="26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57"/>
            </p:custDataLst>
          </p:nvPr>
        </p:nvSpPr>
        <p:spPr>
          <a:xfrm>
            <a:off x="7113270" y="1469390"/>
            <a:ext cx="407733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ym typeface="+mn-ea"/>
              </a:rPr>
              <a:t>Managed cleaning &amp; consolidation of multiple file formats (.csv, .txt, .xlsx, .pdf, .accdb)</a:t>
            </a:r>
            <a:endParaRPr lang="zh-CN" altLang="en-US" sz="2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8"/>
            </p:custDataLst>
          </p:nvPr>
        </p:nvSpPr>
        <p:spPr>
          <a:xfrm>
            <a:off x="7113270" y="2665095"/>
            <a:ext cx="40773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ym typeface="+mn-ea"/>
              </a:rPr>
              <a:t>Master folder with disorganized multi-year &amp; multi-shift data</a:t>
            </a:r>
            <a:endParaRPr lang="zh-CN" altLang="en-US" sz="2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36" name="矩形 35"/>
          <p:cNvSpPr/>
          <p:nvPr>
            <p:custDataLst>
              <p:tags r:id="rId59"/>
            </p:custDataLst>
          </p:nvPr>
        </p:nvSpPr>
        <p:spPr>
          <a:xfrm>
            <a:off x="6199505" y="266509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60"/>
            </p:custDataLst>
          </p:nvPr>
        </p:nvSpPr>
        <p:spPr>
          <a:xfrm>
            <a:off x="6195060" y="2727960"/>
            <a:ext cx="61912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6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02</a:t>
            </a:r>
            <a:endParaRPr lang="en-US" altLang="zh-CN" sz="26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61"/>
            </p:custDataLst>
          </p:nvPr>
        </p:nvSpPr>
        <p:spPr>
          <a:xfrm>
            <a:off x="7113270" y="3665855"/>
            <a:ext cx="407733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ym typeface="+mn-ea"/>
              </a:rPr>
              <a:t>Challenges: inconsistent names, varied structures, format-specific issues</a:t>
            </a:r>
            <a:endParaRPr lang="zh-CN" altLang="en-US" sz="2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62"/>
            </p:custDataLst>
          </p:nvPr>
        </p:nvSpPr>
        <p:spPr>
          <a:xfrm>
            <a:off x="7113270" y="4713605"/>
            <a:ext cx="40773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ym typeface="+mn-ea"/>
              </a:rPr>
              <a:t>Goal: Unified Excel workbook with automated data pipeline</a:t>
            </a:r>
            <a:endParaRPr lang="zh-CN" altLang="en-US" sz="2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37" name="矩形 36"/>
          <p:cNvSpPr/>
          <p:nvPr>
            <p:custDataLst>
              <p:tags r:id="rId63"/>
            </p:custDataLst>
          </p:nvPr>
        </p:nvSpPr>
        <p:spPr>
          <a:xfrm>
            <a:off x="6199505" y="373189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64"/>
            </p:custDataLst>
          </p:nvPr>
        </p:nvSpPr>
        <p:spPr>
          <a:xfrm>
            <a:off x="6145530" y="3792855"/>
            <a:ext cx="71755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6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03</a:t>
            </a:r>
            <a:endParaRPr lang="en-US" altLang="zh-CN" sz="26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65"/>
            </p:custDataLst>
          </p:nvPr>
        </p:nvSpPr>
        <p:spPr>
          <a:xfrm>
            <a:off x="6200775" y="478345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66"/>
            </p:custDataLst>
          </p:nvPr>
        </p:nvSpPr>
        <p:spPr>
          <a:xfrm>
            <a:off x="6145530" y="4830445"/>
            <a:ext cx="71755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6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04</a:t>
            </a:r>
            <a:endParaRPr lang="en-US" altLang="zh-CN" sz="26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After the successful import of data from all .csv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files into Excel..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1290320"/>
            <a:ext cx="10469880" cy="55676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After the successful import of data from all .txt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files into Excel..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" y="1226185"/>
            <a:ext cx="10685145" cy="56318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After the successful import of data from all .xlsx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files into Excel..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15" y="1094105"/>
            <a:ext cx="11011535" cy="57638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After the successful import of data from all .pdf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files into Excel..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5" y="1105535"/>
            <a:ext cx="10892155" cy="57524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After the successful import of data from all .accdb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files into Excel..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" y="1247775"/>
            <a:ext cx="10643235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Project Overview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2" name="Picture 1" descr="Data Cleaning 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975995"/>
            <a:ext cx="10456545" cy="58820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117530_商务人员、法律团队及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45515" y="749300"/>
            <a:ext cx="10300335" cy="53594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874010" y="3834765"/>
            <a:ext cx="6443345" cy="737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+mn-ea"/>
              </a:rPr>
              <a:t>Every great presentation is complete with a great audience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+mn-ea"/>
            </a:endParaRPr>
          </a:p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+mn-ea"/>
              </a:rPr>
              <a:t> — and that’s you!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Roboto Light" panose="02000000000000000000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628900" y="2474595"/>
            <a:ext cx="7979410" cy="1122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lnSpc>
                <a:spcPct val="85000"/>
              </a:lnSpc>
              <a:buClrTx/>
              <a:buSzTx/>
              <a:buFontTx/>
            </a:pPr>
            <a:r>
              <a:rPr lang="en-US" altLang="zh-CN" sz="9600">
                <a:solidFill>
                  <a:schemeClr val="bg1"/>
                </a:solidFill>
                <a:uFillTx/>
                <a:latin typeface="Poppins SemiBold" panose="00000700000000000000" charset="0"/>
                <a:cs typeface="Poppins SemiBold" panose="00000700000000000000" charset="0"/>
                <a:sym typeface="+mn-ea"/>
              </a:rPr>
              <a:t>Thank You!</a:t>
            </a:r>
            <a:endParaRPr lang="en-US" altLang="zh-CN" sz="9600">
              <a:solidFill>
                <a:schemeClr val="bg1"/>
              </a:solidFill>
              <a:uFillTx/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63270" y="5541645"/>
            <a:ext cx="737235" cy="683260"/>
            <a:chOff x="1298" y="8741"/>
            <a:chExt cx="1042" cy="966"/>
          </a:xfrm>
        </p:grpSpPr>
        <p:sp>
          <p:nvSpPr>
            <p:cNvPr id="11" name="椭圆 10"/>
            <p:cNvSpPr/>
            <p:nvPr/>
          </p:nvSpPr>
          <p:spPr>
            <a:xfrm>
              <a:off x="1298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537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776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15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254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298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537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776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015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254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298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537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776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15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254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298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537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776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015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254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298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537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776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015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254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0757535" y="555625"/>
            <a:ext cx="737235" cy="683260"/>
            <a:chOff x="1298" y="8741"/>
            <a:chExt cx="1042" cy="966"/>
          </a:xfrm>
        </p:grpSpPr>
        <p:sp>
          <p:nvSpPr>
            <p:cNvPr id="88" name="椭圆 87"/>
            <p:cNvSpPr/>
            <p:nvPr>
              <p:custDataLst>
                <p:tags r:id="rId3"/>
              </p:custDataLst>
            </p:nvPr>
          </p:nvSpPr>
          <p:spPr>
            <a:xfrm>
              <a:off x="1298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89" name="椭圆 88"/>
            <p:cNvSpPr/>
            <p:nvPr>
              <p:custDataLst>
                <p:tags r:id="rId4"/>
              </p:custDataLst>
            </p:nvPr>
          </p:nvSpPr>
          <p:spPr>
            <a:xfrm>
              <a:off x="1537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0" name="椭圆 89"/>
            <p:cNvSpPr/>
            <p:nvPr>
              <p:custDataLst>
                <p:tags r:id="rId5"/>
              </p:custDataLst>
            </p:nvPr>
          </p:nvSpPr>
          <p:spPr>
            <a:xfrm>
              <a:off x="1776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1" name="椭圆 90"/>
            <p:cNvSpPr/>
            <p:nvPr>
              <p:custDataLst>
                <p:tags r:id="rId6"/>
              </p:custDataLst>
            </p:nvPr>
          </p:nvSpPr>
          <p:spPr>
            <a:xfrm>
              <a:off x="2015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2" name="椭圆 91"/>
            <p:cNvSpPr/>
            <p:nvPr>
              <p:custDataLst>
                <p:tags r:id="rId7"/>
              </p:custDataLst>
            </p:nvPr>
          </p:nvSpPr>
          <p:spPr>
            <a:xfrm>
              <a:off x="2254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3" name="椭圆 92"/>
            <p:cNvSpPr/>
            <p:nvPr>
              <p:custDataLst>
                <p:tags r:id="rId8"/>
              </p:custDataLst>
            </p:nvPr>
          </p:nvSpPr>
          <p:spPr>
            <a:xfrm>
              <a:off x="1298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4" name="椭圆 93"/>
            <p:cNvSpPr/>
            <p:nvPr>
              <p:custDataLst>
                <p:tags r:id="rId9"/>
              </p:custDataLst>
            </p:nvPr>
          </p:nvSpPr>
          <p:spPr>
            <a:xfrm>
              <a:off x="1537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10"/>
              </p:custDataLst>
            </p:nvPr>
          </p:nvSpPr>
          <p:spPr>
            <a:xfrm>
              <a:off x="1776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6" name="椭圆 95"/>
            <p:cNvSpPr/>
            <p:nvPr>
              <p:custDataLst>
                <p:tags r:id="rId11"/>
              </p:custDataLst>
            </p:nvPr>
          </p:nvSpPr>
          <p:spPr>
            <a:xfrm>
              <a:off x="2015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7" name="椭圆 96"/>
            <p:cNvSpPr/>
            <p:nvPr>
              <p:custDataLst>
                <p:tags r:id="rId12"/>
              </p:custDataLst>
            </p:nvPr>
          </p:nvSpPr>
          <p:spPr>
            <a:xfrm>
              <a:off x="2254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8" name="椭圆 97"/>
            <p:cNvSpPr/>
            <p:nvPr>
              <p:custDataLst>
                <p:tags r:id="rId13"/>
              </p:custDataLst>
            </p:nvPr>
          </p:nvSpPr>
          <p:spPr>
            <a:xfrm>
              <a:off x="1298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9" name="椭圆 98"/>
            <p:cNvSpPr/>
            <p:nvPr>
              <p:custDataLst>
                <p:tags r:id="rId14"/>
              </p:custDataLst>
            </p:nvPr>
          </p:nvSpPr>
          <p:spPr>
            <a:xfrm>
              <a:off x="1537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5"/>
              </p:custDataLst>
            </p:nvPr>
          </p:nvSpPr>
          <p:spPr>
            <a:xfrm>
              <a:off x="1776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4" name="椭圆 103"/>
            <p:cNvSpPr/>
            <p:nvPr>
              <p:custDataLst>
                <p:tags r:id="rId16"/>
              </p:custDataLst>
            </p:nvPr>
          </p:nvSpPr>
          <p:spPr>
            <a:xfrm>
              <a:off x="2015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17"/>
              </p:custDataLst>
            </p:nvPr>
          </p:nvSpPr>
          <p:spPr>
            <a:xfrm>
              <a:off x="2254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18"/>
              </p:custDataLst>
            </p:nvPr>
          </p:nvSpPr>
          <p:spPr>
            <a:xfrm>
              <a:off x="1298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7" name="椭圆 106"/>
            <p:cNvSpPr/>
            <p:nvPr>
              <p:custDataLst>
                <p:tags r:id="rId19"/>
              </p:custDataLst>
            </p:nvPr>
          </p:nvSpPr>
          <p:spPr>
            <a:xfrm>
              <a:off x="1537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8" name="椭圆 107"/>
            <p:cNvSpPr/>
            <p:nvPr>
              <p:custDataLst>
                <p:tags r:id="rId20"/>
              </p:custDataLst>
            </p:nvPr>
          </p:nvSpPr>
          <p:spPr>
            <a:xfrm>
              <a:off x="1776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21"/>
              </p:custDataLst>
            </p:nvPr>
          </p:nvSpPr>
          <p:spPr>
            <a:xfrm>
              <a:off x="2015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1" name="椭圆 110"/>
            <p:cNvSpPr/>
            <p:nvPr>
              <p:custDataLst>
                <p:tags r:id="rId22"/>
              </p:custDataLst>
            </p:nvPr>
          </p:nvSpPr>
          <p:spPr>
            <a:xfrm>
              <a:off x="2254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23"/>
              </p:custDataLst>
            </p:nvPr>
          </p:nvSpPr>
          <p:spPr>
            <a:xfrm>
              <a:off x="1298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4"/>
              </p:custDataLst>
            </p:nvPr>
          </p:nvSpPr>
          <p:spPr>
            <a:xfrm>
              <a:off x="1537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5"/>
              </p:custDataLst>
            </p:nvPr>
          </p:nvSpPr>
          <p:spPr>
            <a:xfrm>
              <a:off x="1776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5" name="椭圆 114"/>
            <p:cNvSpPr/>
            <p:nvPr>
              <p:custDataLst>
                <p:tags r:id="rId26"/>
              </p:custDataLst>
            </p:nvPr>
          </p:nvSpPr>
          <p:spPr>
            <a:xfrm>
              <a:off x="2015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6" name="椭圆 115"/>
            <p:cNvSpPr/>
            <p:nvPr>
              <p:custDataLst>
                <p:tags r:id="rId27"/>
              </p:custDataLst>
            </p:nvPr>
          </p:nvSpPr>
          <p:spPr>
            <a:xfrm>
              <a:off x="2254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117" name="矩形 116"/>
          <p:cNvSpPr/>
          <p:nvPr>
            <p:custDataLst>
              <p:tags r:id="rId28"/>
            </p:custDataLst>
          </p:nvPr>
        </p:nvSpPr>
        <p:spPr>
          <a:xfrm>
            <a:off x="1129348" y="930275"/>
            <a:ext cx="9932670" cy="4983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8E35BC">
                        <a:alpha val="70000"/>
                      </a:srgbClr>
                    </a:gs>
                    <a:gs pos="100000">
                      <a:srgbClr val="45259F">
                        <a:alpha val="99000"/>
                      </a:srgb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68910" y="0"/>
            <a:ext cx="784860" cy="828040"/>
            <a:chOff x="9605" y="2223"/>
            <a:chExt cx="1236" cy="1304"/>
          </a:xfrm>
        </p:grpSpPr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"/>
              </p:custDataLst>
            </p:nvPr>
          </p:nvSpPr>
          <p:spPr>
            <a:xfrm>
              <a:off x="9605" y="2564"/>
              <a:ext cx="123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02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pic>
        <p:nvPicPr>
          <p:cNvPr id="2" name="图片 1" descr="8168380_在一个女人凌乱的办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9380"/>
          <a:stretch>
            <a:fillRect/>
          </a:stretch>
        </p:blipFill>
        <p:spPr>
          <a:xfrm>
            <a:off x="880110" y="1692910"/>
            <a:ext cx="3053080" cy="415163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3105150" y="2007235"/>
            <a:ext cx="8190865" cy="1680845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3684905" y="2246630"/>
            <a:ext cx="34575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sz="2000" b="1">
                <a:ln w="15875"/>
                <a:solidFill>
                  <a:schemeClr val="bg1"/>
                </a:solidFill>
                <a:effectLst/>
                <a:sym typeface="+mn-ea"/>
              </a:rPr>
              <a:t>Build scalable ETL (Extract, Transform, Load) process</a:t>
            </a:r>
            <a:endParaRPr lang="zh-CN" altLang="en-US" sz="2000" b="1">
              <a:ln w="15875"/>
              <a:solidFill>
                <a:schemeClr val="bg1"/>
              </a:solidFill>
              <a:effectLst/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grpSp>
        <p:nvGrpSpPr>
          <p:cNvPr id="5" name="组合 4"/>
          <p:cNvGrpSpPr/>
          <p:nvPr>
            <p:custDataLst>
              <p:tags r:id="rId7"/>
            </p:custDataLst>
          </p:nvPr>
        </p:nvGrpSpPr>
        <p:grpSpPr>
          <a:xfrm>
            <a:off x="4850130" y="3973830"/>
            <a:ext cx="3164205" cy="1014730"/>
            <a:chOff x="7347" y="6492"/>
            <a:chExt cx="4983" cy="1598"/>
          </a:xfrm>
        </p:grpSpPr>
        <p:sp>
          <p:nvSpPr>
            <p:cNvPr id="4" name="矩形 3"/>
            <p:cNvSpPr/>
            <p:nvPr>
              <p:custDataLst>
                <p:tags r:id="rId8"/>
              </p:custDataLst>
            </p:nvPr>
          </p:nvSpPr>
          <p:spPr>
            <a:xfrm>
              <a:off x="7347" y="6558"/>
              <a:ext cx="916" cy="916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9"/>
              </p:custDataLst>
            </p:nvPr>
          </p:nvSpPr>
          <p:spPr>
            <a:xfrm>
              <a:off x="8460" y="6492"/>
              <a:ext cx="3870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r>
                <a:rPr sz="2000">
                  <a:sym typeface="+mn-ea"/>
                </a:rPr>
                <a:t>Automate import &amp; consolidation of mixed-format files</a:t>
              </a:r>
              <a:endParaRPr lang="zh-CN" altLang="en-US" sz="20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0"/>
            </p:custDataLst>
          </p:nvPr>
        </p:nvGrpSpPr>
        <p:grpSpPr>
          <a:xfrm>
            <a:off x="4850130" y="5085080"/>
            <a:ext cx="3150235" cy="645160"/>
            <a:chOff x="7347" y="6492"/>
            <a:chExt cx="4961" cy="1016"/>
          </a:xfrm>
        </p:grpSpPr>
        <p:sp>
          <p:nvSpPr>
            <p:cNvPr id="8" name="矩形 7"/>
            <p:cNvSpPr/>
            <p:nvPr>
              <p:custDataLst>
                <p:tags r:id="rId11"/>
              </p:custDataLst>
            </p:nvPr>
          </p:nvSpPr>
          <p:spPr>
            <a:xfrm>
              <a:off x="7347" y="6558"/>
              <a:ext cx="916" cy="916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8460" y="6492"/>
              <a:ext cx="3848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r>
                <a:rPr>
                  <a:sym typeface="+mn-ea"/>
                </a:rPr>
                <a:t>Apply format-specific cleaning techniques</a:t>
              </a:r>
              <a:endParaRPr lang="zh-CN" altLang="en-US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072120" y="3973830"/>
            <a:ext cx="3219450" cy="645160"/>
            <a:chOff x="7347" y="6492"/>
            <a:chExt cx="5070" cy="1016"/>
          </a:xfrm>
        </p:grpSpPr>
        <p:sp>
          <p:nvSpPr>
            <p:cNvPr id="14" name="矩形 13"/>
            <p:cNvSpPr/>
            <p:nvPr>
              <p:custDataLst>
                <p:tags r:id="rId14"/>
              </p:custDataLst>
            </p:nvPr>
          </p:nvSpPr>
          <p:spPr>
            <a:xfrm>
              <a:off x="7347" y="6558"/>
              <a:ext cx="916" cy="916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8460" y="6492"/>
              <a:ext cx="395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r>
                <a:rPr>
                  <a:sym typeface="+mn-ea"/>
                </a:rPr>
                <a:t>Standardize &amp; normalize datasets</a:t>
              </a:r>
              <a:endParaRPr lang="zh-CN" altLang="en-US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6"/>
            </p:custDataLst>
          </p:nvPr>
        </p:nvGrpSpPr>
        <p:grpSpPr>
          <a:xfrm>
            <a:off x="8072120" y="5085080"/>
            <a:ext cx="3227070" cy="922020"/>
            <a:chOff x="7347" y="6492"/>
            <a:chExt cx="5082" cy="1452"/>
          </a:xfrm>
        </p:grpSpPr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>
              <a:off x="7347" y="6558"/>
              <a:ext cx="916" cy="916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8460" y="6492"/>
              <a:ext cx="3969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r>
                <a:rPr>
                  <a:sym typeface="+mn-ea"/>
                </a:rPr>
                <a:t>Organize cleaned outputs into logical sections</a:t>
              </a:r>
              <a:endParaRPr lang="zh-CN" altLang="en-US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31" name="图片 4" descr="32313538333630393b32313538333730393bbed9cad6cce1ceca"/>
          <p:cNvGrpSpPr/>
          <p:nvPr>
            <p:custDataLst>
              <p:tags r:id="rId19"/>
            </p:custDataLst>
          </p:nvPr>
        </p:nvGrpSpPr>
        <p:grpSpPr>
          <a:xfrm>
            <a:off x="5026025" y="4141470"/>
            <a:ext cx="230505" cy="29718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20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21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22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2" name="任意多边形: 形状 34"/>
            <p:cNvSpPr/>
            <p:nvPr>
              <p:custDataLst>
                <p:tags r:id="rId23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24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grpSp>
        <p:nvGrpSpPr>
          <p:cNvPr id="67" name="图片 12" descr="32313538333630393b32313538333731393bcbd1cbf7bfceb3cc"/>
          <p:cNvGrpSpPr/>
          <p:nvPr>
            <p:custDataLst>
              <p:tags r:id="rId25"/>
            </p:custDataLst>
          </p:nvPr>
        </p:nvGrpSpPr>
        <p:grpSpPr>
          <a:xfrm>
            <a:off x="8204200" y="5280660"/>
            <a:ext cx="297815" cy="297815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26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27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28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9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30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31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Roboto Light" panose="02000000000000000000" charset="0"/>
              </a:endParaRPr>
            </a:p>
          </p:txBody>
        </p:sp>
      </p:grpSp>
      <p:grpSp>
        <p:nvGrpSpPr>
          <p:cNvPr id="93" name="图片 16" descr="32313538333630393b32313538333732323bbfceccc3b2e2d1e9"/>
          <p:cNvGrpSpPr/>
          <p:nvPr>
            <p:custDataLst>
              <p:tags r:id="rId32"/>
            </p:custDataLst>
          </p:nvPr>
        </p:nvGrpSpPr>
        <p:grpSpPr>
          <a:xfrm>
            <a:off x="8226425" y="4179570"/>
            <a:ext cx="296545" cy="258445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33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34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35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36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grpSp>
        <p:nvGrpSpPr>
          <p:cNvPr id="98" name="图片 17" descr="32313538333630393b32313538333732343bbfceb3ccb2a5b7c5"/>
          <p:cNvGrpSpPr/>
          <p:nvPr>
            <p:custDataLst>
              <p:tags r:id="rId37"/>
            </p:custDataLst>
          </p:nvPr>
        </p:nvGrpSpPr>
        <p:grpSpPr>
          <a:xfrm>
            <a:off x="4992370" y="5288915"/>
            <a:ext cx="296545" cy="265430"/>
            <a:chOff x="3519169" y="1657440"/>
            <a:chExt cx="914399" cy="816427"/>
          </a:xfrm>
          <a:solidFill>
            <a:schemeClr val="bg1"/>
          </a:solidFill>
        </p:grpSpPr>
        <p:sp>
          <p:nvSpPr>
            <p:cNvPr id="99" name="任意多边形: 形状 98"/>
            <p:cNvSpPr/>
            <p:nvPr>
              <p:custDataLst>
                <p:tags r:id="rId38"/>
              </p:custDataLst>
            </p:nvPr>
          </p:nvSpPr>
          <p:spPr>
            <a:xfrm>
              <a:off x="3519169" y="1657440"/>
              <a:ext cx="914399" cy="816427"/>
            </a:xfrm>
            <a:custGeom>
              <a:avLst/>
              <a:gdLst>
                <a:gd name="connsiteX0" fmla="*/ 914015 w 914399"/>
                <a:gd name="connsiteY0" fmla="*/ 620077 h 816427"/>
                <a:gd name="connsiteX1" fmla="*/ 914015 w 914399"/>
                <a:gd name="connsiteY1" fmla="*/ 48578 h 816427"/>
                <a:gd name="connsiteX2" fmla="*/ 865029 w 914399"/>
                <a:gd name="connsiteY2" fmla="*/ -408 h 816427"/>
                <a:gd name="connsiteX3" fmla="*/ 48602 w 914399"/>
                <a:gd name="connsiteY3" fmla="*/ -408 h 816427"/>
                <a:gd name="connsiteX4" fmla="*/ -384 w 914399"/>
                <a:gd name="connsiteY4" fmla="*/ 48578 h 816427"/>
                <a:gd name="connsiteX5" fmla="*/ -384 w 914399"/>
                <a:gd name="connsiteY5" fmla="*/ 620077 h 816427"/>
                <a:gd name="connsiteX6" fmla="*/ 48602 w 914399"/>
                <a:gd name="connsiteY6" fmla="*/ 669063 h 816427"/>
                <a:gd name="connsiteX7" fmla="*/ 367009 w 914399"/>
                <a:gd name="connsiteY7" fmla="*/ 669063 h 816427"/>
                <a:gd name="connsiteX8" fmla="*/ 367009 w 914399"/>
                <a:gd name="connsiteY8" fmla="*/ 767034 h 816427"/>
                <a:gd name="connsiteX9" fmla="*/ 261424 w 914399"/>
                <a:gd name="connsiteY9" fmla="*/ 767034 h 816427"/>
                <a:gd name="connsiteX10" fmla="*/ 236380 w 914399"/>
                <a:gd name="connsiteY10" fmla="*/ 791996 h 816427"/>
                <a:gd name="connsiteX11" fmla="*/ 260873 w 914399"/>
                <a:gd name="connsiteY11" fmla="*/ 816020 h 816427"/>
                <a:gd name="connsiteX12" fmla="*/ 652207 w 914399"/>
                <a:gd name="connsiteY12" fmla="*/ 816020 h 816427"/>
                <a:gd name="connsiteX13" fmla="*/ 677251 w 914399"/>
                <a:gd name="connsiteY13" fmla="*/ 791057 h 816427"/>
                <a:gd name="connsiteX14" fmla="*/ 652758 w 914399"/>
                <a:gd name="connsiteY14" fmla="*/ 767034 h 816427"/>
                <a:gd name="connsiteX15" fmla="*/ 546623 w 914399"/>
                <a:gd name="connsiteY15" fmla="*/ 767034 h 816427"/>
                <a:gd name="connsiteX16" fmla="*/ 546623 w 914399"/>
                <a:gd name="connsiteY16" fmla="*/ 669063 h 816427"/>
                <a:gd name="connsiteX17" fmla="*/ 865029 w 914399"/>
                <a:gd name="connsiteY17" fmla="*/ 669063 h 816427"/>
                <a:gd name="connsiteX18" fmla="*/ 914015 w 914399"/>
                <a:gd name="connsiteY18" fmla="*/ 620077 h 816427"/>
                <a:gd name="connsiteX19" fmla="*/ 48602 w 914399"/>
                <a:gd name="connsiteY19" fmla="*/ 620077 h 816427"/>
                <a:gd name="connsiteX20" fmla="*/ 48602 w 914399"/>
                <a:gd name="connsiteY20" fmla="*/ 48578 h 816427"/>
                <a:gd name="connsiteX21" fmla="*/ 865029 w 914399"/>
                <a:gd name="connsiteY21" fmla="*/ 48578 h 816427"/>
                <a:gd name="connsiteX22" fmla="*/ 865029 w 914399"/>
                <a:gd name="connsiteY22" fmla="*/ 620077 h 816427"/>
                <a:gd name="connsiteX23" fmla="*/ 48602 w 914399"/>
                <a:gd name="connsiteY23" fmla="*/ 620077 h 816427"/>
                <a:gd name="connsiteX24" fmla="*/ 497637 w 914399"/>
                <a:gd name="connsiteY24" fmla="*/ 767034 h 816427"/>
                <a:gd name="connsiteX25" fmla="*/ 415994 w 914399"/>
                <a:gd name="connsiteY25" fmla="*/ 767034 h 816427"/>
                <a:gd name="connsiteX26" fmla="*/ 415994 w 914399"/>
                <a:gd name="connsiteY26" fmla="*/ 669063 h 816427"/>
                <a:gd name="connsiteX27" fmla="*/ 497637 w 914399"/>
                <a:gd name="connsiteY27" fmla="*/ 669063 h 816427"/>
                <a:gd name="connsiteX28" fmla="*/ 497637 w 914399"/>
                <a:gd name="connsiteY28" fmla="*/ 767034 h 81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4399" h="816427">
                  <a:moveTo>
                    <a:pt x="914015" y="620077"/>
                  </a:moveTo>
                  <a:lnTo>
                    <a:pt x="914015" y="48578"/>
                  </a:lnTo>
                  <a:cubicBezTo>
                    <a:pt x="914015" y="21523"/>
                    <a:pt x="892084" y="-408"/>
                    <a:pt x="865029" y="-408"/>
                  </a:cubicBezTo>
                  <a:lnTo>
                    <a:pt x="48602" y="-408"/>
                  </a:lnTo>
                  <a:cubicBezTo>
                    <a:pt x="21548" y="-408"/>
                    <a:pt x="-384" y="21523"/>
                    <a:pt x="-384" y="48578"/>
                  </a:cubicBezTo>
                  <a:lnTo>
                    <a:pt x="-384" y="620077"/>
                  </a:lnTo>
                  <a:cubicBezTo>
                    <a:pt x="-384" y="647132"/>
                    <a:pt x="21548" y="669063"/>
                    <a:pt x="48602" y="669063"/>
                  </a:cubicBezTo>
                  <a:lnTo>
                    <a:pt x="367009" y="669063"/>
                  </a:lnTo>
                  <a:lnTo>
                    <a:pt x="367009" y="767034"/>
                  </a:lnTo>
                  <a:lnTo>
                    <a:pt x="261424" y="767034"/>
                  </a:lnTo>
                  <a:cubicBezTo>
                    <a:pt x="247698" y="767034"/>
                    <a:pt x="236125" y="778260"/>
                    <a:pt x="236380" y="791996"/>
                  </a:cubicBezTo>
                  <a:cubicBezTo>
                    <a:pt x="236636" y="805340"/>
                    <a:pt x="247527" y="816022"/>
                    <a:pt x="260873" y="816020"/>
                  </a:cubicBezTo>
                  <a:lnTo>
                    <a:pt x="652207" y="816020"/>
                  </a:lnTo>
                  <a:cubicBezTo>
                    <a:pt x="665933" y="816020"/>
                    <a:pt x="677506" y="804794"/>
                    <a:pt x="677251" y="791057"/>
                  </a:cubicBezTo>
                  <a:cubicBezTo>
                    <a:pt x="676995" y="777714"/>
                    <a:pt x="666104" y="767032"/>
                    <a:pt x="652758" y="767034"/>
                  </a:cubicBezTo>
                  <a:lnTo>
                    <a:pt x="546623" y="767034"/>
                  </a:lnTo>
                  <a:lnTo>
                    <a:pt x="546623" y="669063"/>
                  </a:lnTo>
                  <a:lnTo>
                    <a:pt x="865029" y="669063"/>
                  </a:lnTo>
                  <a:cubicBezTo>
                    <a:pt x="892084" y="669063"/>
                    <a:pt x="914015" y="647132"/>
                    <a:pt x="914015" y="620077"/>
                  </a:cubicBezTo>
                  <a:moveTo>
                    <a:pt x="48602" y="620077"/>
                  </a:moveTo>
                  <a:lnTo>
                    <a:pt x="48602" y="48578"/>
                  </a:lnTo>
                  <a:lnTo>
                    <a:pt x="865029" y="48578"/>
                  </a:lnTo>
                  <a:lnTo>
                    <a:pt x="865029" y="620077"/>
                  </a:lnTo>
                  <a:lnTo>
                    <a:pt x="48602" y="620077"/>
                  </a:lnTo>
                  <a:moveTo>
                    <a:pt x="497637" y="767034"/>
                  </a:moveTo>
                  <a:lnTo>
                    <a:pt x="415994" y="767034"/>
                  </a:lnTo>
                  <a:lnTo>
                    <a:pt x="415994" y="669063"/>
                  </a:lnTo>
                  <a:lnTo>
                    <a:pt x="497637" y="669063"/>
                  </a:lnTo>
                  <a:lnTo>
                    <a:pt x="497637" y="767034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3" name="任意多边形: 形状 99"/>
            <p:cNvSpPr/>
            <p:nvPr>
              <p:custDataLst>
                <p:tags r:id="rId39"/>
              </p:custDataLst>
            </p:nvPr>
          </p:nvSpPr>
          <p:spPr>
            <a:xfrm>
              <a:off x="3837576" y="1818504"/>
              <a:ext cx="310273" cy="347343"/>
            </a:xfrm>
            <a:custGeom>
              <a:avLst/>
              <a:gdLst>
                <a:gd name="connsiteX0" fmla="*/ -395 w 310273"/>
                <a:gd name="connsiteY0" fmla="*/ 32318 h 347343"/>
                <a:gd name="connsiteX1" fmla="*/ -395 w 310273"/>
                <a:gd name="connsiteY1" fmla="*/ 314312 h 347343"/>
                <a:gd name="connsiteX2" fmla="*/ 15926 w 310273"/>
                <a:gd name="connsiteY2" fmla="*/ 342608 h 347343"/>
                <a:gd name="connsiteX3" fmla="*/ 48590 w 310273"/>
                <a:gd name="connsiteY3" fmla="*/ 342612 h 347343"/>
                <a:gd name="connsiteX4" fmla="*/ 293519 w 310273"/>
                <a:gd name="connsiteY4" fmla="*/ 201615 h 347343"/>
                <a:gd name="connsiteX5" fmla="*/ 309878 w 310273"/>
                <a:gd name="connsiteY5" fmla="*/ 173315 h 347343"/>
                <a:gd name="connsiteX6" fmla="*/ 293519 w 310273"/>
                <a:gd name="connsiteY6" fmla="*/ 145016 h 347343"/>
                <a:gd name="connsiteX7" fmla="*/ 48590 w 310273"/>
                <a:gd name="connsiteY7" fmla="*/ 4019 h 347343"/>
                <a:gd name="connsiteX8" fmla="*/ 15926 w 310273"/>
                <a:gd name="connsiteY8" fmla="*/ 4023 h 347343"/>
                <a:gd name="connsiteX9" fmla="*/ -395 w 310273"/>
                <a:gd name="connsiteY9" fmla="*/ 32318 h 347343"/>
                <a:gd name="connsiteX10" fmla="*/ 48590 w 310273"/>
                <a:gd name="connsiteY10" fmla="*/ 60556 h 347343"/>
                <a:gd name="connsiteX11" fmla="*/ 244431 w 310273"/>
                <a:gd name="connsiteY11" fmla="*/ 173315 h 347343"/>
                <a:gd name="connsiteX12" fmla="*/ 48590 w 310273"/>
                <a:gd name="connsiteY12" fmla="*/ 286074 h 347343"/>
                <a:gd name="connsiteX13" fmla="*/ 48590 w 310273"/>
                <a:gd name="connsiteY13" fmla="*/ 60556 h 34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273" h="347343">
                  <a:moveTo>
                    <a:pt x="-395" y="32318"/>
                  </a:moveTo>
                  <a:lnTo>
                    <a:pt x="-395" y="314312"/>
                  </a:lnTo>
                  <a:cubicBezTo>
                    <a:pt x="-402" y="325983"/>
                    <a:pt x="5821" y="336769"/>
                    <a:pt x="15926" y="342608"/>
                  </a:cubicBezTo>
                  <a:cubicBezTo>
                    <a:pt x="26031" y="348445"/>
                    <a:pt x="38484" y="348447"/>
                    <a:pt x="48590" y="342612"/>
                  </a:cubicBezTo>
                  <a:lnTo>
                    <a:pt x="293519" y="201615"/>
                  </a:lnTo>
                  <a:cubicBezTo>
                    <a:pt x="303640" y="195785"/>
                    <a:pt x="309878" y="184995"/>
                    <a:pt x="309878" y="173315"/>
                  </a:cubicBezTo>
                  <a:cubicBezTo>
                    <a:pt x="309878" y="161635"/>
                    <a:pt x="303640" y="150845"/>
                    <a:pt x="293519" y="145016"/>
                  </a:cubicBezTo>
                  <a:lnTo>
                    <a:pt x="48590" y="4019"/>
                  </a:lnTo>
                  <a:cubicBezTo>
                    <a:pt x="38484" y="-1817"/>
                    <a:pt x="26031" y="-1815"/>
                    <a:pt x="15926" y="4023"/>
                  </a:cubicBezTo>
                  <a:cubicBezTo>
                    <a:pt x="5821" y="9861"/>
                    <a:pt x="-402" y="20647"/>
                    <a:pt x="-395" y="32318"/>
                  </a:cubicBezTo>
                  <a:moveTo>
                    <a:pt x="48590" y="60556"/>
                  </a:moveTo>
                  <a:lnTo>
                    <a:pt x="244431" y="173315"/>
                  </a:lnTo>
                  <a:lnTo>
                    <a:pt x="48590" y="286074"/>
                  </a:lnTo>
                  <a:lnTo>
                    <a:pt x="48590" y="60556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3" name="文本框 44"/>
          <p:cNvSpPr txBox="1"/>
          <p:nvPr>
            <p:custDataLst>
              <p:tags r:id="rId40"/>
            </p:custDataLst>
          </p:nvPr>
        </p:nvSpPr>
        <p:spPr>
          <a:xfrm>
            <a:off x="1040765" y="21653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Project Objectives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>
            <p:custDataLst>
              <p:tags r:id="rId1"/>
            </p:custDataLst>
          </p:nvPr>
        </p:nvSpPr>
        <p:spPr>
          <a:xfrm>
            <a:off x="1455420" y="1250950"/>
            <a:ext cx="4478655" cy="4478655"/>
          </a:xfrm>
          <a:prstGeom prst="ellipse">
            <a:avLst/>
          </a:prstGeom>
          <a:gradFill>
            <a:gsLst>
              <a:gs pos="0">
                <a:srgbClr val="8E35BC">
                  <a:alpha val="5000"/>
                </a:srgbClr>
              </a:gs>
              <a:gs pos="100000">
                <a:srgbClr val="45259F">
                  <a:alpha val="31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32" name="弧形 31"/>
          <p:cNvSpPr/>
          <p:nvPr/>
        </p:nvSpPr>
        <p:spPr>
          <a:xfrm>
            <a:off x="1210310" y="1062355"/>
            <a:ext cx="4916805" cy="4916805"/>
          </a:xfrm>
          <a:prstGeom prst="arc">
            <a:avLst>
              <a:gd name="adj1" fmla="val 8770914"/>
              <a:gd name="adj2" fmla="val 3725715"/>
            </a:avLst>
          </a:prstGeom>
          <a:ln>
            <a:gradFill>
              <a:gsLst>
                <a:gs pos="52000">
                  <a:srgbClr val="8E35BC">
                    <a:alpha val="0"/>
                  </a:srgbClr>
                </a:gs>
                <a:gs pos="100000">
                  <a:srgbClr val="45259F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1555750" y="1367790"/>
            <a:ext cx="4244975" cy="4244975"/>
          </a:xfrm>
          <a:prstGeom prst="ellipse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270510" y="0"/>
            <a:ext cx="609600" cy="828040"/>
            <a:chOff x="9765" y="2223"/>
            <a:chExt cx="960" cy="1304"/>
          </a:xfrm>
        </p:grpSpPr>
        <p:sp>
          <p:nvSpPr>
            <p:cNvPr id="35" name="矩形 34"/>
            <p:cNvSpPr/>
            <p:nvPr>
              <p:custDataLst>
                <p:tags r:id="rId3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4"/>
              </p:custDataLst>
            </p:nvPr>
          </p:nvSpPr>
          <p:spPr>
            <a:xfrm>
              <a:off x="9788" y="2564"/>
              <a:ext cx="8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01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256655" y="1539875"/>
            <a:ext cx="57346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Folder-Based Import Automation – Power Query Folder Connector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198745" y="1595120"/>
            <a:ext cx="313055" cy="313055"/>
            <a:chOff x="5934" y="2806"/>
            <a:chExt cx="7168" cy="7168"/>
          </a:xfrm>
        </p:grpSpPr>
        <p:sp>
          <p:nvSpPr>
            <p:cNvPr id="27" name="椭圆 26"/>
            <p:cNvSpPr/>
            <p:nvPr>
              <p:custDataLst>
                <p:tags r:id="rId6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7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pic>
        <p:nvPicPr>
          <p:cNvPr id="2" name="图片 1" descr="54a5cf15b81f13c3d13ad3e097ff3555"/>
          <p:cNvPicPr>
            <a:picLocks noChangeAspect="1"/>
          </p:cNvPicPr>
          <p:nvPr/>
        </p:nvPicPr>
        <p:blipFill>
          <a:blip r:embed="rId8"/>
          <a:srcRect l="44352" r="4815"/>
          <a:stretch>
            <a:fillRect/>
          </a:stretch>
        </p:blipFill>
        <p:spPr>
          <a:xfrm flipH="1">
            <a:off x="755015" y="1403350"/>
            <a:ext cx="4158615" cy="545465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149090" y="1821180"/>
            <a:ext cx="613410" cy="3246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cap="all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Power query</a:t>
            </a:r>
            <a:endParaRPr lang="en-US" altLang="zh-CN" sz="28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724400" y="2914015"/>
            <a:ext cx="0" cy="1231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6256655" y="3153410"/>
            <a:ext cx="53003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File Extension-Specific Processing – duplicate queries for each type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36" name="组合 35"/>
          <p:cNvGrpSpPr/>
          <p:nvPr>
            <p:custDataLst>
              <p:tags r:id="rId10"/>
            </p:custDataLst>
          </p:nvPr>
        </p:nvGrpSpPr>
        <p:grpSpPr>
          <a:xfrm>
            <a:off x="5964555" y="3208020"/>
            <a:ext cx="313055" cy="313055"/>
            <a:chOff x="5934" y="2806"/>
            <a:chExt cx="7168" cy="7168"/>
          </a:xfrm>
        </p:grpSpPr>
        <p:sp>
          <p:nvSpPr>
            <p:cNvPr id="37" name="椭圆 36"/>
            <p:cNvSpPr/>
            <p:nvPr>
              <p:custDataLst>
                <p:tags r:id="rId11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38" name="椭圆 37"/>
            <p:cNvSpPr/>
            <p:nvPr>
              <p:custDataLst>
                <p:tags r:id="rId12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6256655" y="4967605"/>
            <a:ext cx="5814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Complex Formats – Extracted tables from PDFs &amp; imported Access tables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522595" y="4789170"/>
            <a:ext cx="313055" cy="313055"/>
            <a:chOff x="5934" y="2806"/>
            <a:chExt cx="7168" cy="7168"/>
          </a:xfrm>
        </p:grpSpPr>
        <p:sp>
          <p:nvSpPr>
            <p:cNvPr id="43" name="椭圆 42"/>
            <p:cNvSpPr/>
            <p:nvPr>
              <p:custDataLst>
                <p:tags r:id="rId14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5" name="椭圆 44"/>
            <p:cNvSpPr/>
            <p:nvPr>
              <p:custDataLst>
                <p:tags r:id="rId15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sp>
        <p:nvSpPr>
          <p:cNvPr id="3" name="文本框 11"/>
          <p:cNvSpPr txBox="1"/>
          <p:nvPr>
            <p:custDataLst>
              <p:tags r:id="rId16"/>
            </p:custDataLst>
          </p:nvPr>
        </p:nvSpPr>
        <p:spPr>
          <a:xfrm>
            <a:off x="6277610" y="2391410"/>
            <a:ext cx="568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Auto-refresh when new files are added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6" name="文本框 11"/>
          <p:cNvSpPr txBox="1"/>
          <p:nvPr>
            <p:custDataLst>
              <p:tags r:id="rId17"/>
            </p:custDataLst>
          </p:nvPr>
        </p:nvSpPr>
        <p:spPr>
          <a:xfrm>
            <a:off x="6277610" y="4192270"/>
            <a:ext cx="54991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Dynamic Transformation Logic – Invoke Custom Function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7" name="文本框 11"/>
          <p:cNvSpPr txBox="1"/>
          <p:nvPr>
            <p:custDataLst>
              <p:tags r:id="rId18"/>
            </p:custDataLst>
          </p:nvPr>
        </p:nvSpPr>
        <p:spPr>
          <a:xfrm>
            <a:off x="6277610" y="5867400"/>
            <a:ext cx="55727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Data Cleaning – Standardized columns, data types, removed errors &amp; invalids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0" name="文本框 44"/>
          <p:cNvSpPr txBox="1"/>
          <p:nvPr>
            <p:custDataLst>
              <p:tags r:id="rId19"/>
            </p:custDataLst>
          </p:nvPr>
        </p:nvSpPr>
        <p:spPr>
          <a:xfrm>
            <a:off x="1110615" y="129540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Approach &amp; Execution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270510" y="0"/>
            <a:ext cx="609600" cy="828040"/>
            <a:chOff x="9765" y="2223"/>
            <a:chExt cx="960" cy="1304"/>
          </a:xfrm>
        </p:grpSpPr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"/>
              </p:custDataLst>
            </p:nvPr>
          </p:nvSpPr>
          <p:spPr>
            <a:xfrm>
              <a:off x="9788" y="2564"/>
              <a:ext cx="8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01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pic>
        <p:nvPicPr>
          <p:cNvPr id="8" name="图片 7" descr="7968330_当代公司业务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81010" y="2075180"/>
            <a:ext cx="2990215" cy="1993265"/>
          </a:xfrm>
          <a:prstGeom prst="rect">
            <a:avLst/>
          </a:prstGeom>
        </p:spPr>
      </p:pic>
      <p:pic>
        <p:nvPicPr>
          <p:cNvPr id="9" name="图片 8" descr="8117530_商务人员、法律团队及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124585" y="2075180"/>
            <a:ext cx="2990215" cy="1993265"/>
          </a:xfrm>
          <a:prstGeom prst="rect">
            <a:avLst/>
          </a:prstGeom>
        </p:spPr>
      </p:pic>
      <p:pic>
        <p:nvPicPr>
          <p:cNvPr id="10" name="图片 9" descr="8168391_我需要所有这些东西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04385" y="2075180"/>
            <a:ext cx="2987040" cy="1993265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1123950" y="4064000"/>
            <a:ext cx="2990850" cy="127254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1156335" y="4116070"/>
            <a:ext cx="29591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sz="2000">
                <a:solidFill>
                  <a:schemeClr val="bg1"/>
                </a:solidFill>
                <a:sym typeface="+mn-ea"/>
              </a:rPr>
              <a:t>Loaded cleaned data into separate Excel worksheets</a:t>
            </a:r>
            <a:endParaRPr lang="zh-CN" altLang="en-US" sz="2000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4604385" y="4068445"/>
            <a:ext cx="2990850" cy="126746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5006340" y="4120515"/>
            <a:ext cx="21882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sz="2000">
                <a:solidFill>
                  <a:schemeClr val="bg1"/>
                </a:solidFill>
                <a:sym typeface="+mn-ea"/>
              </a:rPr>
              <a:t>Organized by file type for clarity</a:t>
            </a:r>
            <a:endParaRPr lang="zh-CN" altLang="en-US" sz="2000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>
            <a:off x="8084820" y="4068445"/>
            <a:ext cx="2990850" cy="126746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8486775" y="4120515"/>
            <a:ext cx="218821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sz="2000">
                <a:solidFill>
                  <a:schemeClr val="bg1"/>
                </a:solidFill>
                <a:sym typeface="+mn-ea"/>
              </a:rPr>
              <a:t>Single unified workbook ready for analysis</a:t>
            </a:r>
            <a:endParaRPr lang="zh-CN" altLang="en-US" sz="2000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0" name="椭圆形标注 19"/>
          <p:cNvSpPr/>
          <p:nvPr>
            <p:custDataLst>
              <p:tags r:id="rId15"/>
            </p:custDataLst>
          </p:nvPr>
        </p:nvSpPr>
        <p:spPr>
          <a:xfrm>
            <a:off x="3510280" y="1553210"/>
            <a:ext cx="732790" cy="732790"/>
          </a:xfrm>
          <a:prstGeom prst="wedgeEllipseCallout">
            <a:avLst/>
          </a:prstGeom>
          <a:gradFill>
            <a:gsLst>
              <a:gs pos="0">
                <a:srgbClr val="8E35BC">
                  <a:alpha val="100000"/>
                </a:srgbClr>
              </a:gs>
              <a:gs pos="100000">
                <a:srgbClr val="45259F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21" name="椭圆形标注 20"/>
          <p:cNvSpPr/>
          <p:nvPr>
            <p:custDataLst>
              <p:tags r:id="rId16"/>
            </p:custDataLst>
          </p:nvPr>
        </p:nvSpPr>
        <p:spPr>
          <a:xfrm>
            <a:off x="7113905" y="1553210"/>
            <a:ext cx="732790" cy="732790"/>
          </a:xfrm>
          <a:prstGeom prst="wedgeEllipseCallout">
            <a:avLst/>
          </a:prstGeom>
          <a:gradFill>
            <a:gsLst>
              <a:gs pos="0">
                <a:srgbClr val="8E35BC">
                  <a:alpha val="100000"/>
                </a:srgbClr>
              </a:gs>
              <a:gs pos="100000">
                <a:srgbClr val="45259F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22" name="椭圆形标注 21"/>
          <p:cNvSpPr/>
          <p:nvPr>
            <p:custDataLst>
              <p:tags r:id="rId17"/>
            </p:custDataLst>
          </p:nvPr>
        </p:nvSpPr>
        <p:spPr>
          <a:xfrm>
            <a:off x="10517505" y="1553210"/>
            <a:ext cx="732790" cy="732790"/>
          </a:xfrm>
          <a:prstGeom prst="wedgeEllipseCallout">
            <a:avLst/>
          </a:prstGeom>
          <a:gradFill>
            <a:gsLst>
              <a:gs pos="0">
                <a:srgbClr val="8E35BC">
                  <a:alpha val="100000"/>
                </a:srgbClr>
              </a:gs>
              <a:gs pos="100000">
                <a:srgbClr val="45259F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pic>
        <p:nvPicPr>
          <p:cNvPr id="23" name="图片 22" descr="333438303937363b333438313037303bb6a8cebbb2fac6b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94035" y="1732280"/>
            <a:ext cx="371475" cy="371475"/>
          </a:xfrm>
          <a:prstGeom prst="rect">
            <a:avLst/>
          </a:prstGeom>
        </p:spPr>
      </p:pic>
      <p:pic>
        <p:nvPicPr>
          <p:cNvPr id="24" name="图片 23" descr="333438303937363b333438313037373bcad0b3a1b5f7b2e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13930" y="1734185"/>
            <a:ext cx="371475" cy="371475"/>
          </a:xfrm>
          <a:prstGeom prst="rect">
            <a:avLst/>
          </a:prstGeom>
        </p:spPr>
      </p:pic>
      <p:pic>
        <p:nvPicPr>
          <p:cNvPr id="25" name="图片 24" descr="333438303937363b333438313038383bcfeec4bfd0a7c2ca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96335" y="1734185"/>
            <a:ext cx="371475" cy="371475"/>
          </a:xfrm>
          <a:prstGeom prst="rect">
            <a:avLst/>
          </a:prstGeom>
        </p:spPr>
      </p:pic>
      <p:sp>
        <p:nvSpPr>
          <p:cNvPr id="2" name="文本框 44"/>
          <p:cNvSpPr txBox="1"/>
          <p:nvPr>
            <p:custDataLst>
              <p:tags r:id="rId27"/>
            </p:custDataLst>
          </p:nvPr>
        </p:nvSpPr>
        <p:spPr>
          <a:xfrm>
            <a:off x="1124585" y="24701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Organized Final Output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>
            <p:custDataLst>
              <p:tags r:id="rId1"/>
            </p:custDataLst>
          </p:nvPr>
        </p:nvSpPr>
        <p:spPr>
          <a:xfrm>
            <a:off x="1455420" y="1250950"/>
            <a:ext cx="4478655" cy="4478655"/>
          </a:xfrm>
          <a:prstGeom prst="ellipse">
            <a:avLst/>
          </a:prstGeom>
          <a:gradFill>
            <a:gsLst>
              <a:gs pos="0">
                <a:srgbClr val="8E35BC">
                  <a:alpha val="5000"/>
                </a:srgbClr>
              </a:gs>
              <a:gs pos="100000">
                <a:srgbClr val="45259F">
                  <a:alpha val="31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32" name="弧形 31"/>
          <p:cNvSpPr/>
          <p:nvPr/>
        </p:nvSpPr>
        <p:spPr>
          <a:xfrm>
            <a:off x="1210310" y="1062355"/>
            <a:ext cx="4916805" cy="4916805"/>
          </a:xfrm>
          <a:prstGeom prst="arc">
            <a:avLst>
              <a:gd name="adj1" fmla="val 8770914"/>
              <a:gd name="adj2" fmla="val 3725715"/>
            </a:avLst>
          </a:prstGeom>
          <a:ln>
            <a:gradFill>
              <a:gsLst>
                <a:gs pos="52000">
                  <a:srgbClr val="8E35BC">
                    <a:alpha val="0"/>
                  </a:srgbClr>
                </a:gs>
                <a:gs pos="100000">
                  <a:srgbClr val="45259F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1555750" y="1367790"/>
            <a:ext cx="4244975" cy="4244975"/>
          </a:xfrm>
          <a:prstGeom prst="ellipse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270510" y="0"/>
            <a:ext cx="609600" cy="828040"/>
            <a:chOff x="9765" y="2223"/>
            <a:chExt cx="960" cy="1304"/>
          </a:xfrm>
        </p:grpSpPr>
        <p:sp>
          <p:nvSpPr>
            <p:cNvPr id="35" name="矩形 34"/>
            <p:cNvSpPr/>
            <p:nvPr>
              <p:custDataLst>
                <p:tags r:id="rId3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4"/>
              </p:custDataLst>
            </p:nvPr>
          </p:nvSpPr>
          <p:spPr>
            <a:xfrm>
              <a:off x="9788" y="2564"/>
              <a:ext cx="8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01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334760" y="1539875"/>
            <a:ext cx="5734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Folder-Based Automation – Batch import &amp; refresh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198745" y="1595120"/>
            <a:ext cx="313055" cy="313055"/>
            <a:chOff x="5934" y="2806"/>
            <a:chExt cx="7168" cy="7168"/>
          </a:xfrm>
        </p:grpSpPr>
        <p:sp>
          <p:nvSpPr>
            <p:cNvPr id="27" name="椭圆 26"/>
            <p:cNvSpPr/>
            <p:nvPr>
              <p:custDataLst>
                <p:tags r:id="rId6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7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149090" y="1821180"/>
            <a:ext cx="613410" cy="3246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cap="all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Power query</a:t>
            </a:r>
            <a:endParaRPr lang="en-US" altLang="zh-CN" sz="28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724400" y="2914015"/>
            <a:ext cx="0" cy="1231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6334760" y="2914015"/>
            <a:ext cx="530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Dynamic Parsing using Invoke Custom Function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36" name="组合 35"/>
          <p:cNvGrpSpPr/>
          <p:nvPr>
            <p:custDataLst>
              <p:tags r:id="rId9"/>
            </p:custDataLst>
          </p:nvPr>
        </p:nvGrpSpPr>
        <p:grpSpPr>
          <a:xfrm>
            <a:off x="5964555" y="3208020"/>
            <a:ext cx="313055" cy="313055"/>
            <a:chOff x="5934" y="2806"/>
            <a:chExt cx="7168" cy="7168"/>
          </a:xfrm>
        </p:grpSpPr>
        <p:sp>
          <p:nvSpPr>
            <p:cNvPr id="37" name="椭圆 36"/>
            <p:cNvSpPr/>
            <p:nvPr>
              <p:custDataLst>
                <p:tags r:id="rId10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38" name="椭圆 37"/>
            <p:cNvSpPr/>
            <p:nvPr>
              <p:custDataLst>
                <p:tags r:id="rId11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sp>
        <p:nvSpPr>
          <p:cNvPr id="39" name="文本框 38"/>
          <p:cNvSpPr txBox="1"/>
          <p:nvPr>
            <p:custDataLst>
              <p:tags r:id="rId12"/>
            </p:custDataLst>
          </p:nvPr>
        </p:nvSpPr>
        <p:spPr>
          <a:xfrm>
            <a:off x="6277610" y="4622165"/>
            <a:ext cx="5814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Data Cleaning &amp; Standardization – trimming, error handling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522595" y="4789170"/>
            <a:ext cx="313055" cy="313055"/>
            <a:chOff x="5934" y="2806"/>
            <a:chExt cx="7168" cy="7168"/>
          </a:xfrm>
        </p:grpSpPr>
        <p:sp>
          <p:nvSpPr>
            <p:cNvPr id="43" name="椭圆 42"/>
            <p:cNvSpPr/>
            <p:nvPr>
              <p:custDataLst>
                <p:tags r:id="rId13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5" name="椭圆 44"/>
            <p:cNvSpPr/>
            <p:nvPr>
              <p:custDataLst>
                <p:tags r:id="rId14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sp>
        <p:nvSpPr>
          <p:cNvPr id="3" name="文本框 11"/>
          <p:cNvSpPr txBox="1"/>
          <p:nvPr>
            <p:custDataLst>
              <p:tags r:id="rId15"/>
            </p:custDataLst>
          </p:nvPr>
        </p:nvSpPr>
        <p:spPr>
          <a:xfrm>
            <a:off x="6334760" y="2198370"/>
            <a:ext cx="568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Extension-wise Query Duplication &amp; Filtering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6" name="文本框 11"/>
          <p:cNvSpPr txBox="1"/>
          <p:nvPr>
            <p:custDataLst>
              <p:tags r:id="rId16"/>
            </p:custDataLst>
          </p:nvPr>
        </p:nvSpPr>
        <p:spPr>
          <a:xfrm>
            <a:off x="6334760" y="3629660"/>
            <a:ext cx="54991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Advanced Data Extraction – Handling PDFs &amp; Access DB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7" name="文本框 11"/>
          <p:cNvSpPr txBox="1"/>
          <p:nvPr>
            <p:custDataLst>
              <p:tags r:id="rId17"/>
            </p:custDataLst>
          </p:nvPr>
        </p:nvSpPr>
        <p:spPr>
          <a:xfrm>
            <a:off x="6277610" y="5480685"/>
            <a:ext cx="5572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Structured Loading into Excel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pic>
        <p:nvPicPr>
          <p:cNvPr id="8" name="图片 2" descr="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35" y="1873250"/>
            <a:ext cx="5549900" cy="3315970"/>
          </a:xfrm>
          <a:prstGeom prst="rect">
            <a:avLst/>
          </a:prstGeom>
        </p:spPr>
      </p:pic>
      <p:pic>
        <p:nvPicPr>
          <p:cNvPr id="9" name="图片 3" descr="8042046_商务人士交谈与同事讨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725805" y="2050415"/>
            <a:ext cx="4263390" cy="2616835"/>
          </a:xfrm>
          <a:prstGeom prst="rect">
            <a:avLst/>
          </a:prstGeom>
        </p:spPr>
      </p:pic>
      <p:sp>
        <p:nvSpPr>
          <p:cNvPr id="10" name="文本框 11"/>
          <p:cNvSpPr txBox="1"/>
          <p:nvPr>
            <p:custDataLst>
              <p:tags r:id="rId21"/>
            </p:custDataLst>
          </p:nvPr>
        </p:nvSpPr>
        <p:spPr>
          <a:xfrm>
            <a:off x="6334760" y="6169025"/>
            <a:ext cx="5572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Reusable, Scalable ETL Workflow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1" name="文本框 44"/>
          <p:cNvSpPr txBox="1"/>
          <p:nvPr>
            <p:custDataLst>
              <p:tags r:id="rId22"/>
            </p:custDataLst>
          </p:nvPr>
        </p:nvSpPr>
        <p:spPr>
          <a:xfrm>
            <a:off x="1005840" y="336550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Key Skills Demonstrated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880745" y="3996690"/>
            <a:ext cx="10444480" cy="2056765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880745" y="1650365"/>
            <a:ext cx="10444480" cy="2056765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68910" y="0"/>
            <a:ext cx="784860" cy="828040"/>
            <a:chOff x="9605" y="2223"/>
            <a:chExt cx="1236" cy="1304"/>
          </a:xfrm>
        </p:grpSpPr>
        <p:sp>
          <p:nvSpPr>
            <p:cNvPr id="35" name="矩形 34"/>
            <p:cNvSpPr/>
            <p:nvPr>
              <p:custDataLst>
                <p:tags r:id="rId5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6"/>
              </p:custDataLst>
            </p:nvPr>
          </p:nvSpPr>
          <p:spPr>
            <a:xfrm>
              <a:off x="9605" y="2564"/>
              <a:ext cx="123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04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pic>
        <p:nvPicPr>
          <p:cNvPr id="2" name="图片 1" descr="7599023_采购产品笔记本电脑，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745" y="1650365"/>
            <a:ext cx="3086735" cy="2058035"/>
          </a:xfrm>
          <a:prstGeom prst="rect">
            <a:avLst/>
          </a:prstGeom>
        </p:spPr>
      </p:pic>
      <p:pic>
        <p:nvPicPr>
          <p:cNvPr id="3" name="图片 2" descr="8117530_商务人员、法律团队及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80110" y="3995420"/>
            <a:ext cx="3086735" cy="2058035"/>
          </a:xfrm>
          <a:prstGeom prst="rect">
            <a:avLst/>
          </a:prstGeom>
        </p:spPr>
      </p:pic>
      <p:graphicFrame>
        <p:nvGraphicFramePr>
          <p:cNvPr id="4" name="图表 3"/>
          <p:cNvGraphicFramePr/>
          <p:nvPr>
            <p:custDataLst>
              <p:tags r:id="rId9"/>
            </p:custDataLst>
          </p:nvPr>
        </p:nvGraphicFramePr>
        <p:xfrm>
          <a:off x="4324350" y="1755140"/>
          <a:ext cx="2494280" cy="1870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4898390" y="2370455"/>
            <a:ext cx="1423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 b="1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80%</a:t>
            </a:r>
            <a:endParaRPr lang="en-US" altLang="zh-CN" sz="3600" b="1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6904355" y="1878965"/>
            <a:ext cx="21882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Microsoft Power Query – Automation &amp; transformation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aphicFrame>
        <p:nvGraphicFramePr>
          <p:cNvPr id="8" name="图表 7"/>
          <p:cNvGraphicFramePr/>
          <p:nvPr>
            <p:custDataLst>
              <p:tags r:id="rId12"/>
            </p:custDataLst>
          </p:nvPr>
        </p:nvGraphicFramePr>
        <p:xfrm>
          <a:off x="4324350" y="4108450"/>
          <a:ext cx="2494280" cy="1870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4898390" y="4723765"/>
            <a:ext cx="1423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 b="1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60%</a:t>
            </a:r>
            <a:endParaRPr lang="en-US" altLang="zh-CN" sz="3600" b="1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4"/>
            </p:custDataLst>
          </p:nvPr>
        </p:nvSpPr>
        <p:spPr>
          <a:xfrm>
            <a:off x="6904355" y="4224020"/>
            <a:ext cx="21882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Advanced Excel – Final structured output organization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4" name="文本框 44"/>
          <p:cNvSpPr txBox="1"/>
          <p:nvPr>
            <p:custDataLst>
              <p:tags r:id="rId15"/>
            </p:custDataLst>
          </p:nvPr>
        </p:nvSpPr>
        <p:spPr>
          <a:xfrm>
            <a:off x="953770" y="17081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Tools Used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68910" y="0"/>
            <a:ext cx="784860" cy="828040"/>
            <a:chOff x="9605" y="2223"/>
            <a:chExt cx="1236" cy="1304"/>
          </a:xfrm>
        </p:grpSpPr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"/>
              </p:custDataLst>
            </p:nvPr>
          </p:nvSpPr>
          <p:spPr>
            <a:xfrm>
              <a:off x="9605" y="2564"/>
              <a:ext cx="123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04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pic>
        <p:nvPicPr>
          <p:cNvPr id="2" name="图片 1" descr="8168391_我需要所有这些东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1915795"/>
            <a:ext cx="3582670" cy="2391410"/>
          </a:xfrm>
          <a:prstGeom prst="rect">
            <a:avLst/>
          </a:prstGeom>
        </p:spPr>
      </p:pic>
      <p:pic>
        <p:nvPicPr>
          <p:cNvPr id="3" name="图片 2" descr="7599023_采购产品笔记本电脑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70" y="1915795"/>
            <a:ext cx="3586480" cy="239141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880110" y="4387215"/>
            <a:ext cx="7242175" cy="177038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23645" y="5867400"/>
            <a:ext cx="4095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6"/>
            </p:custDataLst>
          </p:nvPr>
        </p:nvSpPr>
        <p:spPr>
          <a:xfrm>
            <a:off x="8557260" y="1759585"/>
            <a:ext cx="957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01</a:t>
            </a:r>
            <a:endParaRPr lang="en-US" altLang="zh-CN" sz="4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7"/>
            </p:custDataLst>
          </p:nvPr>
        </p:nvSpPr>
        <p:spPr>
          <a:xfrm>
            <a:off x="9429115" y="1759585"/>
            <a:ext cx="26346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Robust &amp; reusable ETL solution for multiple formats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557260" y="2904490"/>
            <a:ext cx="957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02</a:t>
            </a:r>
            <a:endParaRPr lang="en-US" altLang="zh-CN" sz="4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9429115" y="2832735"/>
            <a:ext cx="2634615" cy="992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Automated refresh – instant updates with new files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8557260" y="4049395"/>
            <a:ext cx="957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03</a:t>
            </a:r>
            <a:endParaRPr lang="en-US" altLang="zh-CN" sz="4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9429115" y="3995420"/>
            <a:ext cx="26346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Improved efficiency, accuracy, and consistency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57260" y="5194300"/>
            <a:ext cx="957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04</a:t>
            </a:r>
            <a:endParaRPr lang="en-US" altLang="zh-CN" sz="4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429115" y="5194300"/>
            <a:ext cx="26352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Hands-on expertise in handling multi-format data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4"/>
            </p:custDataLst>
          </p:nvPr>
        </p:nvCxnSpPr>
        <p:spPr>
          <a:xfrm>
            <a:off x="8684895" y="2765425"/>
            <a:ext cx="2364105" cy="0"/>
          </a:xfrm>
          <a:prstGeom prst="line">
            <a:avLst/>
          </a:prstGeom>
          <a:ln w="12700"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5"/>
            </p:custDataLst>
          </p:nvPr>
        </p:nvCxnSpPr>
        <p:spPr>
          <a:xfrm>
            <a:off x="8684895" y="3910330"/>
            <a:ext cx="2364105" cy="0"/>
          </a:xfrm>
          <a:prstGeom prst="line">
            <a:avLst/>
          </a:prstGeom>
          <a:ln w="12700"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6"/>
            </p:custDataLst>
          </p:nvPr>
        </p:nvCxnSpPr>
        <p:spPr>
          <a:xfrm>
            <a:off x="8684895" y="5034280"/>
            <a:ext cx="2364105" cy="0"/>
          </a:xfrm>
          <a:prstGeom prst="line">
            <a:avLst/>
          </a:prstGeom>
          <a:ln w="12700"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17"/>
            </p:custDataLst>
          </p:nvPr>
        </p:nvCxnSpPr>
        <p:spPr>
          <a:xfrm>
            <a:off x="8684895" y="6158230"/>
            <a:ext cx="2364105" cy="0"/>
          </a:xfrm>
          <a:prstGeom prst="line">
            <a:avLst/>
          </a:prstGeom>
          <a:ln w="12700"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44"/>
          <p:cNvSpPr txBox="1"/>
          <p:nvPr>
            <p:custDataLst>
              <p:tags r:id="rId18"/>
            </p:custDataLst>
          </p:nvPr>
        </p:nvSpPr>
        <p:spPr>
          <a:xfrm>
            <a:off x="1040765" y="21653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Project Outcome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68910" y="0"/>
            <a:ext cx="784860" cy="828040"/>
            <a:chOff x="9605" y="2223"/>
            <a:chExt cx="1236" cy="1304"/>
          </a:xfrm>
        </p:grpSpPr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"/>
              </p:custDataLst>
            </p:nvPr>
          </p:nvSpPr>
          <p:spPr>
            <a:xfrm>
              <a:off x="9605" y="2564"/>
              <a:ext cx="123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04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pic>
        <p:nvPicPr>
          <p:cNvPr id="2" name="图片 1" descr="7599023_采购产品笔记本电脑，"/>
          <p:cNvPicPr>
            <a:picLocks noChangeAspect="1"/>
          </p:cNvPicPr>
          <p:nvPr/>
        </p:nvPicPr>
        <p:blipFill>
          <a:blip r:embed="rId3"/>
          <a:srcRect t="50876" b="21111"/>
          <a:stretch>
            <a:fillRect/>
          </a:stretch>
        </p:blipFill>
        <p:spPr>
          <a:xfrm>
            <a:off x="0" y="4581525"/>
            <a:ext cx="12191365" cy="2276475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4581525"/>
            <a:ext cx="12192000" cy="2276475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80745" y="1733550"/>
            <a:ext cx="3724275" cy="4067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805305" y="2002155"/>
            <a:ext cx="19291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6000" b="1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80%</a:t>
            </a:r>
            <a:endParaRPr lang="en-US" altLang="zh-CN" sz="6000" b="1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6"/>
            </p:custDataLst>
          </p:nvPr>
        </p:nvSpPr>
        <p:spPr>
          <a:xfrm>
            <a:off x="1744345" y="3026410"/>
            <a:ext cx="2648585" cy="12185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974850" y="3336290"/>
            <a:ext cx="21882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/Raw Data Files – Original messy files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2378075" y="5353685"/>
            <a:ext cx="721995" cy="0"/>
          </a:xfrm>
          <a:prstGeom prst="line">
            <a:avLst/>
          </a:prstGeom>
          <a:ln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5452745" y="198310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101" name="图片 18" descr="32313538333630393b32313538333732363bd4b6b3ccb4f0d2c9"/>
          <p:cNvGrpSpPr/>
          <p:nvPr/>
        </p:nvGrpSpPr>
        <p:grpSpPr>
          <a:xfrm>
            <a:off x="5576570" y="2087880"/>
            <a:ext cx="361950" cy="390525"/>
            <a:chOff x="4989423" y="1608454"/>
            <a:chExt cx="847901" cy="914398"/>
          </a:xfrm>
          <a:solidFill>
            <a:schemeClr val="bg1"/>
          </a:solidFill>
        </p:grpSpPr>
        <p:sp>
          <p:nvSpPr>
            <p:cNvPr id="102" name="任意多边形: 形状 101"/>
            <p:cNvSpPr/>
            <p:nvPr>
              <p:custDataLst>
                <p:tags r:id="rId10"/>
              </p:custDataLst>
            </p:nvPr>
          </p:nvSpPr>
          <p:spPr>
            <a:xfrm>
              <a:off x="5251111" y="2095256"/>
              <a:ext cx="66520" cy="66520"/>
            </a:xfrm>
            <a:custGeom>
              <a:avLst/>
              <a:gdLst>
                <a:gd name="connsiteX0" fmla="*/ 66224 w 66520"/>
                <a:gd name="connsiteY0" fmla="*/ 32826 h 66520"/>
                <a:gd name="connsiteX1" fmla="*/ 32964 w 66520"/>
                <a:gd name="connsiteY1" fmla="*/ 66086 h 66520"/>
                <a:gd name="connsiteX2" fmla="*/ -296 w 66520"/>
                <a:gd name="connsiteY2" fmla="*/ 32826 h 66520"/>
                <a:gd name="connsiteX3" fmla="*/ 32964 w 66520"/>
                <a:gd name="connsiteY3" fmla="*/ -434 h 66520"/>
                <a:gd name="connsiteX4" fmla="*/ 66224 w 66520"/>
                <a:gd name="connsiteY4" fmla="*/ 32826 h 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20" h="66520">
                  <a:moveTo>
                    <a:pt x="66224" y="32826"/>
                  </a:moveTo>
                  <a:cubicBezTo>
                    <a:pt x="66224" y="51195"/>
                    <a:pt x="51333" y="66086"/>
                    <a:pt x="32964" y="66086"/>
                  </a:cubicBezTo>
                  <a:cubicBezTo>
                    <a:pt x="14595" y="66086"/>
                    <a:pt x="-296" y="51195"/>
                    <a:pt x="-296" y="32826"/>
                  </a:cubicBezTo>
                  <a:cubicBezTo>
                    <a:pt x="-296" y="14457"/>
                    <a:pt x="14595" y="-434"/>
                    <a:pt x="32964" y="-434"/>
                  </a:cubicBezTo>
                  <a:cubicBezTo>
                    <a:pt x="51333" y="-434"/>
                    <a:pt x="66224" y="14457"/>
                    <a:pt x="66224" y="32826"/>
                  </a:cubicBezTo>
                  <a:close/>
                </a:path>
              </a:pathLst>
            </a:custGeom>
            <a:grpFill/>
            <a:ln w="1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3" name="任意多边形: 形状 102"/>
            <p:cNvSpPr/>
            <p:nvPr>
              <p:custDataLst>
                <p:tags r:id="rId11"/>
              </p:custDataLst>
            </p:nvPr>
          </p:nvSpPr>
          <p:spPr>
            <a:xfrm>
              <a:off x="5508878" y="2095256"/>
              <a:ext cx="66520" cy="66520"/>
            </a:xfrm>
            <a:custGeom>
              <a:avLst/>
              <a:gdLst>
                <a:gd name="connsiteX0" fmla="*/ 66049 w 66520"/>
                <a:gd name="connsiteY0" fmla="*/ 32826 h 66520"/>
                <a:gd name="connsiteX1" fmla="*/ 32788 w 66520"/>
                <a:gd name="connsiteY1" fmla="*/ 66086 h 66520"/>
                <a:gd name="connsiteX2" fmla="*/ -472 w 66520"/>
                <a:gd name="connsiteY2" fmla="*/ 32826 h 66520"/>
                <a:gd name="connsiteX3" fmla="*/ 32788 w 66520"/>
                <a:gd name="connsiteY3" fmla="*/ -434 h 66520"/>
                <a:gd name="connsiteX4" fmla="*/ 66049 w 66520"/>
                <a:gd name="connsiteY4" fmla="*/ 32826 h 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20" h="66520">
                  <a:moveTo>
                    <a:pt x="66049" y="32826"/>
                  </a:moveTo>
                  <a:cubicBezTo>
                    <a:pt x="66049" y="51195"/>
                    <a:pt x="51157" y="66086"/>
                    <a:pt x="32788" y="66086"/>
                  </a:cubicBezTo>
                  <a:cubicBezTo>
                    <a:pt x="14419" y="66086"/>
                    <a:pt x="-472" y="51195"/>
                    <a:pt x="-472" y="32826"/>
                  </a:cubicBezTo>
                  <a:cubicBezTo>
                    <a:pt x="-472" y="14457"/>
                    <a:pt x="14419" y="-434"/>
                    <a:pt x="32788" y="-434"/>
                  </a:cubicBezTo>
                  <a:cubicBezTo>
                    <a:pt x="51157" y="-434"/>
                    <a:pt x="66049" y="14457"/>
                    <a:pt x="66049" y="32826"/>
                  </a:cubicBezTo>
                  <a:close/>
                </a:path>
              </a:pathLst>
            </a:custGeom>
            <a:grpFill/>
            <a:ln w="1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4" name="任意多边形: 形状 103"/>
            <p:cNvSpPr/>
            <p:nvPr>
              <p:custDataLst>
                <p:tags r:id="rId12"/>
              </p:custDataLst>
            </p:nvPr>
          </p:nvSpPr>
          <p:spPr>
            <a:xfrm>
              <a:off x="5445344" y="2268084"/>
              <a:ext cx="175756" cy="134434"/>
            </a:xfrm>
            <a:custGeom>
              <a:avLst/>
              <a:gdLst>
                <a:gd name="connsiteX0" fmla="*/ 63360 w 175756"/>
                <a:gd name="connsiteY0" fmla="*/ 133858 h 134434"/>
                <a:gd name="connsiteX1" fmla="*/ -304 w 175756"/>
                <a:gd name="connsiteY1" fmla="*/ 74655 h 134434"/>
                <a:gd name="connsiteX2" fmla="*/ 54359 w 175756"/>
                <a:gd name="connsiteY2" fmla="*/ 7054 h 134434"/>
                <a:gd name="connsiteX3" fmla="*/ 102451 w 175756"/>
                <a:gd name="connsiteY3" fmla="*/ 90 h 134434"/>
                <a:gd name="connsiteX4" fmla="*/ 174626 w 175756"/>
                <a:gd name="connsiteY4" fmla="*/ 54013 h 134434"/>
                <a:gd name="connsiteX5" fmla="*/ 120702 w 175756"/>
                <a:gd name="connsiteY5" fmla="*/ 126188 h 134434"/>
                <a:gd name="connsiteX6" fmla="*/ 72621 w 175756"/>
                <a:gd name="connsiteY6" fmla="*/ 133214 h 134434"/>
                <a:gd name="connsiteX7" fmla="*/ 63360 w 175756"/>
                <a:gd name="connsiteY7" fmla="*/ 133858 h 134434"/>
                <a:gd name="connsiteX8" fmla="*/ 111608 w 175756"/>
                <a:gd name="connsiteY8" fmla="*/ 49357 h 134434"/>
                <a:gd name="connsiteX9" fmla="*/ 109602 w 175756"/>
                <a:gd name="connsiteY9" fmla="*/ 49502 h 134434"/>
                <a:gd name="connsiteX10" fmla="*/ 61510 w 175756"/>
                <a:gd name="connsiteY10" fmla="*/ 56466 h 134434"/>
                <a:gd name="connsiteX11" fmla="*/ 50138 w 175756"/>
                <a:gd name="connsiteY11" fmla="*/ 66754 h 134434"/>
                <a:gd name="connsiteX12" fmla="*/ 55273 w 175756"/>
                <a:gd name="connsiteY12" fmla="*/ 81203 h 134434"/>
                <a:gd name="connsiteX13" fmla="*/ 65522 w 175756"/>
                <a:gd name="connsiteY13" fmla="*/ 83812 h 134434"/>
                <a:gd name="connsiteX14" fmla="*/ 113614 w 175756"/>
                <a:gd name="connsiteY14" fmla="*/ 76848 h 134434"/>
                <a:gd name="connsiteX15" fmla="*/ 125465 w 175756"/>
                <a:gd name="connsiteY15" fmla="*/ 62191 h 134434"/>
                <a:gd name="connsiteX16" fmla="*/ 111660 w 175756"/>
                <a:gd name="connsiteY16" fmla="*/ 49357 h 134434"/>
                <a:gd name="connsiteX17" fmla="*/ 111608 w 175756"/>
                <a:gd name="connsiteY17" fmla="*/ 49357 h 13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5756" h="134434">
                  <a:moveTo>
                    <a:pt x="63360" y="133858"/>
                  </a:moveTo>
                  <a:cubicBezTo>
                    <a:pt x="29880" y="133916"/>
                    <a:pt x="2067" y="108052"/>
                    <a:pt x="-304" y="74655"/>
                  </a:cubicBezTo>
                  <a:cubicBezTo>
                    <a:pt x="-2675" y="41260"/>
                    <a:pt x="21206" y="11726"/>
                    <a:pt x="54359" y="7054"/>
                  </a:cubicBezTo>
                  <a:lnTo>
                    <a:pt x="102451" y="90"/>
                  </a:lnTo>
                  <a:cubicBezTo>
                    <a:pt x="137272" y="-4950"/>
                    <a:pt x="169586" y="19192"/>
                    <a:pt x="174626" y="54013"/>
                  </a:cubicBezTo>
                  <a:cubicBezTo>
                    <a:pt x="179666" y="88834"/>
                    <a:pt x="155524" y="121148"/>
                    <a:pt x="120702" y="126188"/>
                  </a:cubicBezTo>
                  <a:lnTo>
                    <a:pt x="72621" y="133214"/>
                  </a:lnTo>
                  <a:cubicBezTo>
                    <a:pt x="69553" y="133655"/>
                    <a:pt x="66458" y="133870"/>
                    <a:pt x="63360" y="133858"/>
                  </a:cubicBezTo>
                  <a:moveTo>
                    <a:pt x="111608" y="49357"/>
                  </a:moveTo>
                  <a:cubicBezTo>
                    <a:pt x="110936" y="49359"/>
                    <a:pt x="110266" y="49408"/>
                    <a:pt x="109602" y="49502"/>
                  </a:cubicBezTo>
                  <a:lnTo>
                    <a:pt x="61510" y="56466"/>
                  </a:lnTo>
                  <a:cubicBezTo>
                    <a:pt x="55988" y="57283"/>
                    <a:pt x="51501" y="61342"/>
                    <a:pt x="50138" y="66754"/>
                  </a:cubicBezTo>
                  <a:cubicBezTo>
                    <a:pt x="48773" y="72166"/>
                    <a:pt x="50800" y="77867"/>
                    <a:pt x="55273" y="81203"/>
                  </a:cubicBezTo>
                  <a:cubicBezTo>
                    <a:pt x="58202" y="83411"/>
                    <a:pt x="61894" y="84351"/>
                    <a:pt x="65522" y="83812"/>
                  </a:cubicBezTo>
                  <a:lnTo>
                    <a:pt x="113614" y="76848"/>
                  </a:lnTo>
                  <a:cubicBezTo>
                    <a:pt x="120802" y="75836"/>
                    <a:pt x="125980" y="69431"/>
                    <a:pt x="125465" y="62191"/>
                  </a:cubicBezTo>
                  <a:cubicBezTo>
                    <a:pt x="124950" y="54950"/>
                    <a:pt x="118919" y="49342"/>
                    <a:pt x="111660" y="49357"/>
                  </a:cubicBezTo>
                  <a:lnTo>
                    <a:pt x="111608" y="49357"/>
                  </a:lnTo>
                </a:path>
              </a:pathLst>
            </a:custGeom>
            <a:grpFill/>
            <a:ln w="1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5" name="任意多边形: 形状 104"/>
            <p:cNvSpPr/>
            <p:nvPr>
              <p:custDataLst>
                <p:tags r:id="rId13"/>
              </p:custDataLst>
            </p:nvPr>
          </p:nvSpPr>
          <p:spPr>
            <a:xfrm>
              <a:off x="4989423" y="1608454"/>
              <a:ext cx="847901" cy="914398"/>
            </a:xfrm>
            <a:custGeom>
              <a:avLst/>
              <a:gdLst>
                <a:gd name="connsiteX0" fmla="*/ 258373 w 847901"/>
                <a:gd name="connsiteY0" fmla="*/ 33311 h 914398"/>
                <a:gd name="connsiteX1" fmla="*/ 100782 w 847901"/>
                <a:gd name="connsiteY1" fmla="*/ 699182 h 914398"/>
                <a:gd name="connsiteX2" fmla="*/ 746114 w 847901"/>
                <a:gd name="connsiteY2" fmla="*/ 699182 h 914398"/>
                <a:gd name="connsiteX3" fmla="*/ 847517 w 847901"/>
                <a:gd name="connsiteY3" fmla="*/ 424047 h 914398"/>
                <a:gd name="connsiteX4" fmla="*/ 258373 w 847901"/>
                <a:gd name="connsiteY4" fmla="*/ 33311 h 914398"/>
                <a:gd name="connsiteX5" fmla="*/ 707647 w 847901"/>
                <a:gd name="connsiteY5" fmla="*/ 659623 h 914398"/>
                <a:gd name="connsiteX6" fmla="*/ 621440 w 847901"/>
                <a:gd name="connsiteY6" fmla="*/ 688934 h 914398"/>
                <a:gd name="connsiteX7" fmla="*/ 629443 w 847901"/>
                <a:gd name="connsiteY7" fmla="*/ 738148 h 914398"/>
                <a:gd name="connsiteX8" fmla="*/ 675083 w 847901"/>
                <a:gd name="connsiteY8" fmla="*/ 727651 h 914398"/>
                <a:gd name="connsiteX9" fmla="*/ 593075 w 847901"/>
                <a:gd name="connsiteY9" fmla="*/ 812080 h 914398"/>
                <a:gd name="connsiteX10" fmla="*/ 124438 w 847901"/>
                <a:gd name="connsiteY10" fmla="*/ 579788 h 914398"/>
                <a:gd name="connsiteX11" fmla="*/ 166377 w 847901"/>
                <a:gd name="connsiteY11" fmla="*/ 431312 h 914398"/>
                <a:gd name="connsiteX12" fmla="*/ 320206 w 847901"/>
                <a:gd name="connsiteY12" fmla="*/ 383126 h 914398"/>
                <a:gd name="connsiteX13" fmla="*/ 548008 w 847901"/>
                <a:gd name="connsiteY13" fmla="*/ 293334 h 914398"/>
                <a:gd name="connsiteX14" fmla="*/ 628913 w 847901"/>
                <a:gd name="connsiteY14" fmla="*/ 379052 h 914398"/>
                <a:gd name="connsiteX15" fmla="*/ 721689 w 847901"/>
                <a:gd name="connsiteY15" fmla="*/ 538233 h 914398"/>
                <a:gd name="connsiteX16" fmla="*/ 707647 w 847901"/>
                <a:gd name="connsiteY16" fmla="*/ 659623 h 914398"/>
                <a:gd name="connsiteX17" fmla="*/ 721419 w 847901"/>
                <a:gd name="connsiteY17" fmla="*/ 401378 h 914398"/>
                <a:gd name="connsiteX18" fmla="*/ 626305 w 847901"/>
                <a:gd name="connsiteY18" fmla="*/ 308550 h 914398"/>
                <a:gd name="connsiteX19" fmla="*/ 571872 w 847901"/>
                <a:gd name="connsiteY19" fmla="*/ 237425 h 914398"/>
                <a:gd name="connsiteX20" fmla="*/ 551552 w 847901"/>
                <a:gd name="connsiteY20" fmla="*/ 200403 h 914398"/>
                <a:gd name="connsiteX21" fmla="*/ 528935 w 847901"/>
                <a:gd name="connsiteY21" fmla="*/ 236074 h 914398"/>
                <a:gd name="connsiteX22" fmla="*/ 436763 w 847901"/>
                <a:gd name="connsiteY22" fmla="*/ 308769 h 914398"/>
                <a:gd name="connsiteX23" fmla="*/ 151493 w 847901"/>
                <a:gd name="connsiteY23" fmla="*/ 379447 h 914398"/>
                <a:gd name="connsiteX24" fmla="*/ 74267 w 847901"/>
                <a:gd name="connsiteY24" fmla="*/ 558553 h 914398"/>
                <a:gd name="connsiteX25" fmla="*/ 158863 w 847901"/>
                <a:gd name="connsiteY25" fmla="*/ 159430 h 914398"/>
                <a:gd name="connsiteX26" fmla="*/ 772629 w 847901"/>
                <a:gd name="connsiteY26" fmla="*/ 558553 h 914398"/>
                <a:gd name="connsiteX27" fmla="*/ 721419 w 847901"/>
                <a:gd name="connsiteY27" fmla="*/ 401378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7901" h="914398">
                  <a:moveTo>
                    <a:pt x="258373" y="33311"/>
                  </a:moveTo>
                  <a:cubicBezTo>
                    <a:pt x="-4664" y="143590"/>
                    <a:pt x="-85039" y="482699"/>
                    <a:pt x="100782" y="699182"/>
                  </a:cubicBezTo>
                  <a:cubicBezTo>
                    <a:pt x="221756" y="985688"/>
                    <a:pt x="625244" y="985542"/>
                    <a:pt x="746114" y="699182"/>
                  </a:cubicBezTo>
                  <a:cubicBezTo>
                    <a:pt x="811581" y="622460"/>
                    <a:pt x="847535" y="524903"/>
                    <a:pt x="847517" y="424047"/>
                  </a:cubicBezTo>
                  <a:cubicBezTo>
                    <a:pt x="847974" y="121326"/>
                    <a:pt x="536824" y="-84555"/>
                    <a:pt x="258373" y="33311"/>
                  </a:cubicBezTo>
                  <a:moveTo>
                    <a:pt x="707647" y="659623"/>
                  </a:moveTo>
                  <a:cubicBezTo>
                    <a:pt x="681662" y="676253"/>
                    <a:pt x="643007" y="685400"/>
                    <a:pt x="621440" y="688934"/>
                  </a:cubicBezTo>
                  <a:cubicBezTo>
                    <a:pt x="630679" y="703571"/>
                    <a:pt x="633569" y="721337"/>
                    <a:pt x="629443" y="738148"/>
                  </a:cubicBezTo>
                  <a:cubicBezTo>
                    <a:pt x="644862" y="735610"/>
                    <a:pt x="660105" y="732103"/>
                    <a:pt x="675083" y="727651"/>
                  </a:cubicBezTo>
                  <a:cubicBezTo>
                    <a:pt x="653598" y="760939"/>
                    <a:pt x="625725" y="789635"/>
                    <a:pt x="593075" y="812080"/>
                  </a:cubicBezTo>
                  <a:cubicBezTo>
                    <a:pt x="400862" y="944705"/>
                    <a:pt x="135175" y="813026"/>
                    <a:pt x="124438" y="579788"/>
                  </a:cubicBezTo>
                  <a:cubicBezTo>
                    <a:pt x="121091" y="520335"/>
                    <a:pt x="134551" y="458575"/>
                    <a:pt x="166377" y="431312"/>
                  </a:cubicBezTo>
                  <a:cubicBezTo>
                    <a:pt x="203993" y="396181"/>
                    <a:pt x="264474" y="390662"/>
                    <a:pt x="320206" y="383126"/>
                  </a:cubicBezTo>
                  <a:cubicBezTo>
                    <a:pt x="401527" y="372680"/>
                    <a:pt x="486164" y="361808"/>
                    <a:pt x="548008" y="293334"/>
                  </a:cubicBezTo>
                  <a:cubicBezTo>
                    <a:pt x="573920" y="329827"/>
                    <a:pt x="600507" y="353618"/>
                    <a:pt x="628913" y="379052"/>
                  </a:cubicBezTo>
                  <a:cubicBezTo>
                    <a:pt x="678430" y="421324"/>
                    <a:pt x="717043" y="463741"/>
                    <a:pt x="721689" y="538233"/>
                  </a:cubicBezTo>
                  <a:cubicBezTo>
                    <a:pt x="725108" y="578967"/>
                    <a:pt x="720649" y="620864"/>
                    <a:pt x="707647" y="659623"/>
                  </a:cubicBezTo>
                  <a:moveTo>
                    <a:pt x="721419" y="401378"/>
                  </a:moveTo>
                  <a:cubicBezTo>
                    <a:pt x="692794" y="365353"/>
                    <a:pt x="658151" y="340439"/>
                    <a:pt x="626305" y="308550"/>
                  </a:cubicBezTo>
                  <a:cubicBezTo>
                    <a:pt x="606671" y="288917"/>
                    <a:pt x="587847" y="266528"/>
                    <a:pt x="571872" y="237425"/>
                  </a:cubicBezTo>
                  <a:lnTo>
                    <a:pt x="551552" y="200403"/>
                  </a:lnTo>
                  <a:lnTo>
                    <a:pt x="528935" y="236074"/>
                  </a:lnTo>
                  <a:cubicBezTo>
                    <a:pt x="506495" y="271486"/>
                    <a:pt x="476425" y="294030"/>
                    <a:pt x="436763" y="308769"/>
                  </a:cubicBezTo>
                  <a:cubicBezTo>
                    <a:pt x="347001" y="342580"/>
                    <a:pt x="233043" y="325285"/>
                    <a:pt x="151493" y="379447"/>
                  </a:cubicBezTo>
                  <a:cubicBezTo>
                    <a:pt x="92332" y="418829"/>
                    <a:pt x="74808" y="490754"/>
                    <a:pt x="74267" y="558553"/>
                  </a:cubicBezTo>
                  <a:cubicBezTo>
                    <a:pt x="20999" y="423506"/>
                    <a:pt x="54727" y="261207"/>
                    <a:pt x="158863" y="159430"/>
                  </a:cubicBezTo>
                  <a:cubicBezTo>
                    <a:pt x="450929" y="-121203"/>
                    <a:pt x="910565" y="178035"/>
                    <a:pt x="772629" y="558553"/>
                  </a:cubicBezTo>
                  <a:cubicBezTo>
                    <a:pt x="772016" y="501065"/>
                    <a:pt x="757994" y="446705"/>
                    <a:pt x="721419" y="401378"/>
                  </a:cubicBezTo>
                </a:path>
              </a:pathLst>
            </a:custGeom>
            <a:grpFill/>
            <a:ln w="1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14"/>
            </p:custDataLst>
          </p:nvPr>
        </p:nvSpPr>
        <p:spPr>
          <a:xfrm>
            <a:off x="5452745" y="457517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/>
        </p:nvGrpSpPr>
        <p:grpSpPr>
          <a:xfrm>
            <a:off x="5590540" y="4711700"/>
            <a:ext cx="323850" cy="32385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5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6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7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18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19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0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Roboto Light" panose="02000000000000000000" charset="0"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1"/>
            </p:custDataLst>
          </p:nvPr>
        </p:nvSpPr>
        <p:spPr>
          <a:xfrm>
            <a:off x="8366760" y="1927860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106" name="图片 19" descr="32313538333630393b32313538333732373bb1d5c2f3"/>
          <p:cNvGrpSpPr/>
          <p:nvPr/>
        </p:nvGrpSpPr>
        <p:grpSpPr>
          <a:xfrm>
            <a:off x="8507730" y="2036445"/>
            <a:ext cx="327660" cy="390525"/>
            <a:chOff x="6466606" y="1608454"/>
            <a:chExt cx="767545" cy="914399"/>
          </a:xfrm>
          <a:solidFill>
            <a:schemeClr val="bg1"/>
          </a:solidFill>
        </p:grpSpPr>
        <p:sp>
          <p:nvSpPr>
            <p:cNvPr id="107" name="任意多边形: 形状 106"/>
            <p:cNvSpPr/>
            <p:nvPr>
              <p:custDataLst>
                <p:tags r:id="rId22"/>
              </p:custDataLst>
            </p:nvPr>
          </p:nvSpPr>
          <p:spPr>
            <a:xfrm>
              <a:off x="6482996" y="1608454"/>
              <a:ext cx="734784" cy="914399"/>
            </a:xfrm>
            <a:custGeom>
              <a:avLst/>
              <a:gdLst>
                <a:gd name="connsiteX0" fmla="*/ 734401 w 734784"/>
                <a:gd name="connsiteY0" fmla="*/ 367009 h 914399"/>
                <a:gd name="connsiteX1" fmla="*/ 685415 w 734784"/>
                <a:gd name="connsiteY1" fmla="*/ 367009 h 914399"/>
                <a:gd name="connsiteX2" fmla="*/ 367009 w 734784"/>
                <a:gd name="connsiteY2" fmla="*/ 685415 h 914399"/>
                <a:gd name="connsiteX3" fmla="*/ 48602 w 734784"/>
                <a:gd name="connsiteY3" fmla="*/ 367009 h 914399"/>
                <a:gd name="connsiteX4" fmla="*/ -384 w 734784"/>
                <a:gd name="connsiteY4" fmla="*/ 367009 h 914399"/>
                <a:gd name="connsiteX5" fmla="*/ 277201 w 734784"/>
                <a:gd name="connsiteY5" fmla="*/ 723349 h 914399"/>
                <a:gd name="connsiteX6" fmla="*/ 277201 w 734784"/>
                <a:gd name="connsiteY6" fmla="*/ 865029 h 914399"/>
                <a:gd name="connsiteX7" fmla="*/ 171066 w 734784"/>
                <a:gd name="connsiteY7" fmla="*/ 865029 h 914399"/>
                <a:gd name="connsiteX8" fmla="*/ 146573 w 734784"/>
                <a:gd name="connsiteY8" fmla="*/ 889522 h 914399"/>
                <a:gd name="connsiteX9" fmla="*/ 171066 w 734784"/>
                <a:gd name="connsiteY9" fmla="*/ 914015 h 914399"/>
                <a:gd name="connsiteX10" fmla="*/ 562951 w 734784"/>
                <a:gd name="connsiteY10" fmla="*/ 914015 h 914399"/>
                <a:gd name="connsiteX11" fmla="*/ 587444 w 734784"/>
                <a:gd name="connsiteY11" fmla="*/ 889522 h 914399"/>
                <a:gd name="connsiteX12" fmla="*/ 562951 w 734784"/>
                <a:gd name="connsiteY12" fmla="*/ 865029 h 914399"/>
                <a:gd name="connsiteX13" fmla="*/ 456816 w 734784"/>
                <a:gd name="connsiteY13" fmla="*/ 865029 h 914399"/>
                <a:gd name="connsiteX14" fmla="*/ 456816 w 734784"/>
                <a:gd name="connsiteY14" fmla="*/ 723349 h 914399"/>
                <a:gd name="connsiteX15" fmla="*/ 734401 w 734784"/>
                <a:gd name="connsiteY15" fmla="*/ 367009 h 914399"/>
                <a:gd name="connsiteX16" fmla="*/ 407830 w 734784"/>
                <a:gd name="connsiteY16" fmla="*/ 865029 h 914399"/>
                <a:gd name="connsiteX17" fmla="*/ 326187 w 734784"/>
                <a:gd name="connsiteY17" fmla="*/ 865029 h 914399"/>
                <a:gd name="connsiteX18" fmla="*/ 326187 w 734784"/>
                <a:gd name="connsiteY18" fmla="*/ 732146 h 914399"/>
                <a:gd name="connsiteX19" fmla="*/ 407830 w 734784"/>
                <a:gd name="connsiteY19" fmla="*/ 732146 h 914399"/>
                <a:gd name="connsiteX20" fmla="*/ 407830 w 734784"/>
                <a:gd name="connsiteY20" fmla="*/ 865029 h 914399"/>
                <a:gd name="connsiteX21" fmla="*/ 367009 w 734784"/>
                <a:gd name="connsiteY21" fmla="*/ 587444 h 914399"/>
                <a:gd name="connsiteX22" fmla="*/ 587444 w 734784"/>
                <a:gd name="connsiteY22" fmla="*/ 367009 h 914399"/>
                <a:gd name="connsiteX23" fmla="*/ 587444 w 734784"/>
                <a:gd name="connsiteY23" fmla="*/ 220052 h 914399"/>
                <a:gd name="connsiteX24" fmla="*/ 367009 w 734784"/>
                <a:gd name="connsiteY24" fmla="*/ -384 h 914399"/>
                <a:gd name="connsiteX25" fmla="*/ 146573 w 734784"/>
                <a:gd name="connsiteY25" fmla="*/ 220052 h 914399"/>
                <a:gd name="connsiteX26" fmla="*/ 146573 w 734784"/>
                <a:gd name="connsiteY26" fmla="*/ 367009 h 914399"/>
                <a:gd name="connsiteX27" fmla="*/ 367009 w 734784"/>
                <a:gd name="connsiteY27" fmla="*/ 587444 h 914399"/>
                <a:gd name="connsiteX28" fmla="*/ 195559 w 734784"/>
                <a:gd name="connsiteY28" fmla="*/ 220052 h 914399"/>
                <a:gd name="connsiteX29" fmla="*/ 367009 w 734784"/>
                <a:gd name="connsiteY29" fmla="*/ 48602 h 914399"/>
                <a:gd name="connsiteX30" fmla="*/ 538458 w 734784"/>
                <a:gd name="connsiteY30" fmla="*/ 220052 h 914399"/>
                <a:gd name="connsiteX31" fmla="*/ 538458 w 734784"/>
                <a:gd name="connsiteY31" fmla="*/ 367009 h 914399"/>
                <a:gd name="connsiteX32" fmla="*/ 367009 w 734784"/>
                <a:gd name="connsiteY32" fmla="*/ 538458 h 914399"/>
                <a:gd name="connsiteX33" fmla="*/ 195559 w 734784"/>
                <a:gd name="connsiteY33" fmla="*/ 367009 h 914399"/>
                <a:gd name="connsiteX34" fmla="*/ 195559 w 734784"/>
                <a:gd name="connsiteY34" fmla="*/ 220052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4784" h="914399">
                  <a:moveTo>
                    <a:pt x="734401" y="367009"/>
                  </a:moveTo>
                  <a:cubicBezTo>
                    <a:pt x="734401" y="334351"/>
                    <a:pt x="685415" y="334351"/>
                    <a:pt x="685415" y="367009"/>
                  </a:cubicBezTo>
                  <a:cubicBezTo>
                    <a:pt x="685415" y="554787"/>
                    <a:pt x="530294" y="685415"/>
                    <a:pt x="367009" y="685415"/>
                  </a:cubicBezTo>
                  <a:cubicBezTo>
                    <a:pt x="203723" y="685415"/>
                    <a:pt x="48602" y="554787"/>
                    <a:pt x="48602" y="367009"/>
                  </a:cubicBezTo>
                  <a:cubicBezTo>
                    <a:pt x="48602" y="334351"/>
                    <a:pt x="-384" y="334351"/>
                    <a:pt x="-384" y="367009"/>
                  </a:cubicBezTo>
                  <a:cubicBezTo>
                    <a:pt x="-384" y="562951"/>
                    <a:pt x="146573" y="693580"/>
                    <a:pt x="277201" y="723349"/>
                  </a:cubicBezTo>
                  <a:lnTo>
                    <a:pt x="277201" y="865029"/>
                  </a:lnTo>
                  <a:lnTo>
                    <a:pt x="171066" y="865029"/>
                  </a:lnTo>
                  <a:cubicBezTo>
                    <a:pt x="157539" y="865029"/>
                    <a:pt x="146573" y="875995"/>
                    <a:pt x="146573" y="889522"/>
                  </a:cubicBezTo>
                  <a:cubicBezTo>
                    <a:pt x="146573" y="903049"/>
                    <a:pt x="157539" y="914015"/>
                    <a:pt x="171066" y="914015"/>
                  </a:cubicBezTo>
                  <a:lnTo>
                    <a:pt x="562951" y="914015"/>
                  </a:lnTo>
                  <a:cubicBezTo>
                    <a:pt x="576478" y="914015"/>
                    <a:pt x="587444" y="903049"/>
                    <a:pt x="587444" y="889522"/>
                  </a:cubicBezTo>
                  <a:cubicBezTo>
                    <a:pt x="587444" y="875995"/>
                    <a:pt x="576478" y="865029"/>
                    <a:pt x="562951" y="865029"/>
                  </a:cubicBezTo>
                  <a:lnTo>
                    <a:pt x="456816" y="865029"/>
                  </a:lnTo>
                  <a:lnTo>
                    <a:pt x="456816" y="723349"/>
                  </a:lnTo>
                  <a:cubicBezTo>
                    <a:pt x="587444" y="693580"/>
                    <a:pt x="734401" y="562951"/>
                    <a:pt x="734401" y="367009"/>
                  </a:cubicBezTo>
                  <a:moveTo>
                    <a:pt x="407830" y="865029"/>
                  </a:moveTo>
                  <a:lnTo>
                    <a:pt x="326187" y="865029"/>
                  </a:lnTo>
                  <a:lnTo>
                    <a:pt x="326187" y="732146"/>
                  </a:lnTo>
                  <a:cubicBezTo>
                    <a:pt x="353318" y="735156"/>
                    <a:pt x="380699" y="735156"/>
                    <a:pt x="407830" y="732146"/>
                  </a:cubicBezTo>
                  <a:lnTo>
                    <a:pt x="407830" y="865029"/>
                  </a:lnTo>
                  <a:moveTo>
                    <a:pt x="367009" y="587444"/>
                  </a:moveTo>
                  <a:cubicBezTo>
                    <a:pt x="497637" y="587444"/>
                    <a:pt x="587444" y="481308"/>
                    <a:pt x="587444" y="367009"/>
                  </a:cubicBezTo>
                  <a:lnTo>
                    <a:pt x="587444" y="220052"/>
                  </a:lnTo>
                  <a:cubicBezTo>
                    <a:pt x="587444" y="105752"/>
                    <a:pt x="497637" y="-384"/>
                    <a:pt x="367009" y="-384"/>
                  </a:cubicBezTo>
                  <a:cubicBezTo>
                    <a:pt x="236380" y="-384"/>
                    <a:pt x="146573" y="105752"/>
                    <a:pt x="146573" y="220052"/>
                  </a:cubicBezTo>
                  <a:lnTo>
                    <a:pt x="146573" y="367009"/>
                  </a:lnTo>
                  <a:cubicBezTo>
                    <a:pt x="146573" y="481308"/>
                    <a:pt x="236380" y="587444"/>
                    <a:pt x="367009" y="587444"/>
                  </a:cubicBezTo>
                  <a:moveTo>
                    <a:pt x="195559" y="220052"/>
                  </a:moveTo>
                  <a:cubicBezTo>
                    <a:pt x="195559" y="125509"/>
                    <a:pt x="272466" y="48602"/>
                    <a:pt x="367009" y="48602"/>
                  </a:cubicBezTo>
                  <a:cubicBezTo>
                    <a:pt x="461551" y="48602"/>
                    <a:pt x="538458" y="125509"/>
                    <a:pt x="538458" y="220052"/>
                  </a:cubicBezTo>
                  <a:lnTo>
                    <a:pt x="538458" y="367009"/>
                  </a:lnTo>
                  <a:cubicBezTo>
                    <a:pt x="538458" y="461551"/>
                    <a:pt x="461551" y="538458"/>
                    <a:pt x="367009" y="538458"/>
                  </a:cubicBezTo>
                  <a:cubicBezTo>
                    <a:pt x="272466" y="538458"/>
                    <a:pt x="195559" y="461551"/>
                    <a:pt x="195559" y="367009"/>
                  </a:cubicBezTo>
                  <a:lnTo>
                    <a:pt x="195559" y="22005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8" name="任意多边形: 形状 107"/>
            <p:cNvSpPr/>
            <p:nvPr>
              <p:custDataLst>
                <p:tags r:id="rId23"/>
              </p:custDataLst>
            </p:nvPr>
          </p:nvSpPr>
          <p:spPr>
            <a:xfrm>
              <a:off x="6466606" y="1681890"/>
              <a:ext cx="767545" cy="767484"/>
            </a:xfrm>
            <a:custGeom>
              <a:avLst/>
              <a:gdLst>
                <a:gd name="connsiteX0" fmla="*/ 24170 w 767545"/>
                <a:gd name="connsiteY0" fmla="*/ 767101 h 767484"/>
                <a:gd name="connsiteX1" fmla="*/ 1484 w 767545"/>
                <a:gd name="connsiteY1" fmla="*/ 751989 h 767484"/>
                <a:gd name="connsiteX2" fmla="*/ 6821 w 767545"/>
                <a:gd name="connsiteY2" fmla="*/ 725259 h 767484"/>
                <a:gd name="connsiteX3" fmla="*/ 725277 w 767545"/>
                <a:gd name="connsiteY3" fmla="*/ 6802 h 767484"/>
                <a:gd name="connsiteX4" fmla="*/ 759975 w 767545"/>
                <a:gd name="connsiteY4" fmla="*/ 6802 h 767484"/>
                <a:gd name="connsiteX5" fmla="*/ 759975 w 767545"/>
                <a:gd name="connsiteY5" fmla="*/ 41501 h 767484"/>
                <a:gd name="connsiteX6" fmla="*/ 41519 w 767545"/>
                <a:gd name="connsiteY6" fmla="*/ 759957 h 767484"/>
                <a:gd name="connsiteX7" fmla="*/ 24170 w 767545"/>
                <a:gd name="connsiteY7" fmla="*/ 767101 h 7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7545" h="767484">
                  <a:moveTo>
                    <a:pt x="24170" y="767101"/>
                  </a:moveTo>
                  <a:cubicBezTo>
                    <a:pt x="14245" y="767125"/>
                    <a:pt x="5286" y="761157"/>
                    <a:pt x="1484" y="751989"/>
                  </a:cubicBezTo>
                  <a:cubicBezTo>
                    <a:pt x="-2317" y="742821"/>
                    <a:pt x="-210" y="732265"/>
                    <a:pt x="6821" y="725259"/>
                  </a:cubicBezTo>
                  <a:lnTo>
                    <a:pt x="725277" y="6802"/>
                  </a:lnTo>
                  <a:cubicBezTo>
                    <a:pt x="734859" y="-2779"/>
                    <a:pt x="750394" y="-2779"/>
                    <a:pt x="759975" y="6802"/>
                  </a:cubicBezTo>
                  <a:cubicBezTo>
                    <a:pt x="769557" y="16384"/>
                    <a:pt x="769557" y="31919"/>
                    <a:pt x="759975" y="41501"/>
                  </a:cubicBezTo>
                  <a:lnTo>
                    <a:pt x="41519" y="759957"/>
                  </a:lnTo>
                  <a:cubicBezTo>
                    <a:pt x="36918" y="764555"/>
                    <a:pt x="30674" y="767125"/>
                    <a:pt x="24170" y="767101"/>
                  </a:cubicBezTo>
                  <a:close/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24"/>
            </p:custDataLst>
          </p:nvPr>
        </p:nvSpPr>
        <p:spPr>
          <a:xfrm>
            <a:off x="8366760" y="458152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109" name="图片 20" descr="32313538333630393b32313538333732353bbfceb3ccb1ed"/>
          <p:cNvGrpSpPr/>
          <p:nvPr/>
        </p:nvGrpSpPr>
        <p:grpSpPr>
          <a:xfrm>
            <a:off x="8508365" y="4727575"/>
            <a:ext cx="317500" cy="317500"/>
            <a:chOff x="7830185" y="1608455"/>
            <a:chExt cx="914400" cy="914400"/>
          </a:xfrm>
          <a:solidFill>
            <a:schemeClr val="bg1"/>
          </a:solidFill>
        </p:grpSpPr>
        <p:sp>
          <p:nvSpPr>
            <p:cNvPr id="110" name="任意多边形: 形状 109"/>
            <p:cNvSpPr/>
            <p:nvPr>
              <p:custDataLst>
                <p:tags r:id="rId25"/>
              </p:custDataLst>
            </p:nvPr>
          </p:nvSpPr>
          <p:spPr>
            <a:xfrm>
              <a:off x="7830185" y="1608455"/>
              <a:ext cx="914400" cy="914400"/>
            </a:xfrm>
            <a:custGeom>
              <a:avLst/>
              <a:gdLst>
                <a:gd name="connsiteX0" fmla="*/ 840864 w 914400"/>
                <a:gd name="connsiteY0" fmla="*/ -384 h 914400"/>
                <a:gd name="connsiteX1" fmla="*/ 72768 w 914400"/>
                <a:gd name="connsiteY1" fmla="*/ -384 h 914400"/>
                <a:gd name="connsiteX2" fmla="*/ -384 w 914400"/>
                <a:gd name="connsiteY2" fmla="*/ 72768 h 914400"/>
                <a:gd name="connsiteX3" fmla="*/ -384 w 914400"/>
                <a:gd name="connsiteY3" fmla="*/ 840864 h 914400"/>
                <a:gd name="connsiteX4" fmla="*/ 72768 w 914400"/>
                <a:gd name="connsiteY4" fmla="*/ 914016 h 914400"/>
                <a:gd name="connsiteX5" fmla="*/ 840864 w 914400"/>
                <a:gd name="connsiteY5" fmla="*/ 914016 h 914400"/>
                <a:gd name="connsiteX6" fmla="*/ 914016 w 914400"/>
                <a:gd name="connsiteY6" fmla="*/ 840864 h 914400"/>
                <a:gd name="connsiteX7" fmla="*/ 914016 w 914400"/>
                <a:gd name="connsiteY7" fmla="*/ 72768 h 914400"/>
                <a:gd name="connsiteX8" fmla="*/ 840864 w 914400"/>
                <a:gd name="connsiteY8" fmla="*/ -384 h 914400"/>
                <a:gd name="connsiteX9" fmla="*/ 72768 w 914400"/>
                <a:gd name="connsiteY9" fmla="*/ 54480 h 914400"/>
                <a:gd name="connsiteX10" fmla="*/ 840864 w 914400"/>
                <a:gd name="connsiteY10" fmla="*/ 54480 h 914400"/>
                <a:gd name="connsiteX11" fmla="*/ 859152 w 914400"/>
                <a:gd name="connsiteY11" fmla="*/ 72768 h 914400"/>
                <a:gd name="connsiteX12" fmla="*/ 859152 w 914400"/>
                <a:gd name="connsiteY12" fmla="*/ 173352 h 914400"/>
                <a:gd name="connsiteX13" fmla="*/ 54480 w 914400"/>
                <a:gd name="connsiteY13" fmla="*/ 173352 h 914400"/>
                <a:gd name="connsiteX14" fmla="*/ 54480 w 914400"/>
                <a:gd name="connsiteY14" fmla="*/ 72768 h 914400"/>
                <a:gd name="connsiteX15" fmla="*/ 72768 w 914400"/>
                <a:gd name="connsiteY15" fmla="*/ 54480 h 914400"/>
                <a:gd name="connsiteX16" fmla="*/ 840864 w 914400"/>
                <a:gd name="connsiteY16" fmla="*/ 859152 h 914400"/>
                <a:gd name="connsiteX17" fmla="*/ 72768 w 914400"/>
                <a:gd name="connsiteY17" fmla="*/ 859152 h 914400"/>
                <a:gd name="connsiteX18" fmla="*/ 54480 w 914400"/>
                <a:gd name="connsiteY18" fmla="*/ 840864 h 914400"/>
                <a:gd name="connsiteX19" fmla="*/ 54480 w 914400"/>
                <a:gd name="connsiteY19" fmla="*/ 228216 h 914400"/>
                <a:gd name="connsiteX20" fmla="*/ 859152 w 914400"/>
                <a:gd name="connsiteY20" fmla="*/ 228216 h 914400"/>
                <a:gd name="connsiteX21" fmla="*/ 859152 w 914400"/>
                <a:gd name="connsiteY21" fmla="*/ 840864 h 914400"/>
                <a:gd name="connsiteX22" fmla="*/ 840864 w 914400"/>
                <a:gd name="connsiteY22" fmla="*/ 85915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0" h="914400">
                  <a:moveTo>
                    <a:pt x="840864" y="-384"/>
                  </a:moveTo>
                  <a:lnTo>
                    <a:pt x="72768" y="-384"/>
                  </a:lnTo>
                  <a:cubicBezTo>
                    <a:pt x="32386" y="-339"/>
                    <a:pt x="-339" y="32386"/>
                    <a:pt x="-384" y="72768"/>
                  </a:cubicBezTo>
                  <a:lnTo>
                    <a:pt x="-384" y="840864"/>
                  </a:lnTo>
                  <a:cubicBezTo>
                    <a:pt x="-339" y="881246"/>
                    <a:pt x="32386" y="913971"/>
                    <a:pt x="72768" y="914016"/>
                  </a:cubicBezTo>
                  <a:lnTo>
                    <a:pt x="840864" y="914016"/>
                  </a:lnTo>
                  <a:cubicBezTo>
                    <a:pt x="881246" y="913971"/>
                    <a:pt x="913971" y="881246"/>
                    <a:pt x="914016" y="840864"/>
                  </a:cubicBezTo>
                  <a:lnTo>
                    <a:pt x="914016" y="72768"/>
                  </a:lnTo>
                  <a:cubicBezTo>
                    <a:pt x="913971" y="32386"/>
                    <a:pt x="881246" y="-339"/>
                    <a:pt x="840864" y="-384"/>
                  </a:cubicBezTo>
                  <a:moveTo>
                    <a:pt x="72768" y="54480"/>
                  </a:moveTo>
                  <a:lnTo>
                    <a:pt x="840864" y="54480"/>
                  </a:lnTo>
                  <a:cubicBezTo>
                    <a:pt x="850965" y="54480"/>
                    <a:pt x="859152" y="62667"/>
                    <a:pt x="859152" y="72768"/>
                  </a:cubicBezTo>
                  <a:lnTo>
                    <a:pt x="859152" y="173352"/>
                  </a:lnTo>
                  <a:lnTo>
                    <a:pt x="54480" y="173352"/>
                  </a:lnTo>
                  <a:lnTo>
                    <a:pt x="54480" y="72768"/>
                  </a:lnTo>
                  <a:cubicBezTo>
                    <a:pt x="54480" y="62667"/>
                    <a:pt x="62667" y="54480"/>
                    <a:pt x="72768" y="54480"/>
                  </a:cubicBezTo>
                  <a:moveTo>
                    <a:pt x="840864" y="859152"/>
                  </a:moveTo>
                  <a:lnTo>
                    <a:pt x="72768" y="859152"/>
                  </a:lnTo>
                  <a:cubicBezTo>
                    <a:pt x="62667" y="859152"/>
                    <a:pt x="54480" y="850965"/>
                    <a:pt x="54480" y="840864"/>
                  </a:cubicBezTo>
                  <a:lnTo>
                    <a:pt x="54480" y="228216"/>
                  </a:lnTo>
                  <a:lnTo>
                    <a:pt x="859152" y="228216"/>
                  </a:lnTo>
                  <a:lnTo>
                    <a:pt x="859152" y="840864"/>
                  </a:lnTo>
                  <a:cubicBezTo>
                    <a:pt x="859152" y="850965"/>
                    <a:pt x="850965" y="859152"/>
                    <a:pt x="840864" y="859152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1" name="任意多边形: 形状 110"/>
            <p:cNvSpPr/>
            <p:nvPr>
              <p:custDataLst>
                <p:tags r:id="rId26"/>
              </p:custDataLst>
            </p:nvPr>
          </p:nvSpPr>
          <p:spPr>
            <a:xfrm>
              <a:off x="7922413" y="1879346"/>
              <a:ext cx="729954" cy="546296"/>
            </a:xfrm>
            <a:custGeom>
              <a:avLst/>
              <a:gdLst>
                <a:gd name="connsiteX0" fmla="*/ 702127 w 729954"/>
                <a:gd name="connsiteY0" fmla="*/ 128723 h 546296"/>
                <a:gd name="connsiteX1" fmla="*/ 729559 w 729954"/>
                <a:gd name="connsiteY1" fmla="*/ 101291 h 546296"/>
                <a:gd name="connsiteX2" fmla="*/ 702127 w 729954"/>
                <a:gd name="connsiteY2" fmla="*/ 73859 h 546296"/>
                <a:gd name="connsiteX3" fmla="*/ 606903 w 729954"/>
                <a:gd name="connsiteY3" fmla="*/ 73859 h 546296"/>
                <a:gd name="connsiteX4" fmla="*/ 606903 w 729954"/>
                <a:gd name="connsiteY4" fmla="*/ 26996 h 546296"/>
                <a:gd name="connsiteX5" fmla="*/ 579471 w 729954"/>
                <a:gd name="connsiteY5" fmla="*/ -436 h 546296"/>
                <a:gd name="connsiteX6" fmla="*/ 552039 w 729954"/>
                <a:gd name="connsiteY6" fmla="*/ 26996 h 546296"/>
                <a:gd name="connsiteX7" fmla="*/ 552039 w 729954"/>
                <a:gd name="connsiteY7" fmla="*/ 73859 h 546296"/>
                <a:gd name="connsiteX8" fmla="*/ 392019 w 729954"/>
                <a:gd name="connsiteY8" fmla="*/ 73859 h 546296"/>
                <a:gd name="connsiteX9" fmla="*/ 392019 w 729954"/>
                <a:gd name="connsiteY9" fmla="*/ 26996 h 546296"/>
                <a:gd name="connsiteX10" fmla="*/ 364587 w 729954"/>
                <a:gd name="connsiteY10" fmla="*/ -436 h 546296"/>
                <a:gd name="connsiteX11" fmla="*/ 337155 w 729954"/>
                <a:gd name="connsiteY11" fmla="*/ 26996 h 546296"/>
                <a:gd name="connsiteX12" fmla="*/ 337155 w 729954"/>
                <a:gd name="connsiteY12" fmla="*/ 73859 h 546296"/>
                <a:gd name="connsiteX13" fmla="*/ 177135 w 729954"/>
                <a:gd name="connsiteY13" fmla="*/ 73859 h 546296"/>
                <a:gd name="connsiteX14" fmla="*/ 177135 w 729954"/>
                <a:gd name="connsiteY14" fmla="*/ 26996 h 546296"/>
                <a:gd name="connsiteX15" fmla="*/ 149703 w 729954"/>
                <a:gd name="connsiteY15" fmla="*/ -436 h 546296"/>
                <a:gd name="connsiteX16" fmla="*/ 122271 w 729954"/>
                <a:gd name="connsiteY16" fmla="*/ 26996 h 546296"/>
                <a:gd name="connsiteX17" fmla="*/ 122271 w 729954"/>
                <a:gd name="connsiteY17" fmla="*/ 73859 h 546296"/>
                <a:gd name="connsiteX18" fmla="*/ 27048 w 729954"/>
                <a:gd name="connsiteY18" fmla="*/ 73859 h 546296"/>
                <a:gd name="connsiteX19" fmla="*/ -384 w 729954"/>
                <a:gd name="connsiteY19" fmla="*/ 101291 h 546296"/>
                <a:gd name="connsiteX20" fmla="*/ 27048 w 729954"/>
                <a:gd name="connsiteY20" fmla="*/ 128723 h 546296"/>
                <a:gd name="connsiteX21" fmla="*/ 122271 w 729954"/>
                <a:gd name="connsiteY21" fmla="*/ 128723 h 546296"/>
                <a:gd name="connsiteX22" fmla="*/ 122271 w 729954"/>
                <a:gd name="connsiteY22" fmla="*/ 245309 h 546296"/>
                <a:gd name="connsiteX23" fmla="*/ 27048 w 729954"/>
                <a:gd name="connsiteY23" fmla="*/ 245309 h 546296"/>
                <a:gd name="connsiteX24" fmla="*/ -384 w 729954"/>
                <a:gd name="connsiteY24" fmla="*/ 272741 h 546296"/>
                <a:gd name="connsiteX25" fmla="*/ 27048 w 729954"/>
                <a:gd name="connsiteY25" fmla="*/ 300173 h 546296"/>
                <a:gd name="connsiteX26" fmla="*/ 122271 w 729954"/>
                <a:gd name="connsiteY26" fmla="*/ 300173 h 546296"/>
                <a:gd name="connsiteX27" fmla="*/ 122271 w 729954"/>
                <a:gd name="connsiteY27" fmla="*/ 416759 h 546296"/>
                <a:gd name="connsiteX28" fmla="*/ 27048 w 729954"/>
                <a:gd name="connsiteY28" fmla="*/ 416759 h 546296"/>
                <a:gd name="connsiteX29" fmla="*/ -384 w 729954"/>
                <a:gd name="connsiteY29" fmla="*/ 444191 h 546296"/>
                <a:gd name="connsiteX30" fmla="*/ 27048 w 729954"/>
                <a:gd name="connsiteY30" fmla="*/ 471623 h 546296"/>
                <a:gd name="connsiteX31" fmla="*/ 122271 w 729954"/>
                <a:gd name="connsiteY31" fmla="*/ 471623 h 546296"/>
                <a:gd name="connsiteX32" fmla="*/ 122271 w 729954"/>
                <a:gd name="connsiteY32" fmla="*/ 518429 h 546296"/>
                <a:gd name="connsiteX33" fmla="*/ 149703 w 729954"/>
                <a:gd name="connsiteY33" fmla="*/ 545861 h 546296"/>
                <a:gd name="connsiteX34" fmla="*/ 177135 w 729954"/>
                <a:gd name="connsiteY34" fmla="*/ 518429 h 546296"/>
                <a:gd name="connsiteX35" fmla="*/ 177135 w 729954"/>
                <a:gd name="connsiteY35" fmla="*/ 471623 h 546296"/>
                <a:gd name="connsiteX36" fmla="*/ 337155 w 729954"/>
                <a:gd name="connsiteY36" fmla="*/ 471623 h 546296"/>
                <a:gd name="connsiteX37" fmla="*/ 337155 w 729954"/>
                <a:gd name="connsiteY37" fmla="*/ 518429 h 546296"/>
                <a:gd name="connsiteX38" fmla="*/ 364587 w 729954"/>
                <a:gd name="connsiteY38" fmla="*/ 545861 h 546296"/>
                <a:gd name="connsiteX39" fmla="*/ 392019 w 729954"/>
                <a:gd name="connsiteY39" fmla="*/ 518429 h 546296"/>
                <a:gd name="connsiteX40" fmla="*/ 392019 w 729954"/>
                <a:gd name="connsiteY40" fmla="*/ 471623 h 546296"/>
                <a:gd name="connsiteX41" fmla="*/ 552039 w 729954"/>
                <a:gd name="connsiteY41" fmla="*/ 471623 h 546296"/>
                <a:gd name="connsiteX42" fmla="*/ 552039 w 729954"/>
                <a:gd name="connsiteY42" fmla="*/ 518429 h 546296"/>
                <a:gd name="connsiteX43" fmla="*/ 579471 w 729954"/>
                <a:gd name="connsiteY43" fmla="*/ 545861 h 546296"/>
                <a:gd name="connsiteX44" fmla="*/ 606903 w 729954"/>
                <a:gd name="connsiteY44" fmla="*/ 518429 h 546296"/>
                <a:gd name="connsiteX45" fmla="*/ 606903 w 729954"/>
                <a:gd name="connsiteY45" fmla="*/ 471623 h 546296"/>
                <a:gd name="connsiteX46" fmla="*/ 702138 w 729954"/>
                <a:gd name="connsiteY46" fmla="*/ 471623 h 546296"/>
                <a:gd name="connsiteX47" fmla="*/ 729570 w 729954"/>
                <a:gd name="connsiteY47" fmla="*/ 444191 h 546296"/>
                <a:gd name="connsiteX48" fmla="*/ 702138 w 729954"/>
                <a:gd name="connsiteY48" fmla="*/ 416759 h 546296"/>
                <a:gd name="connsiteX49" fmla="*/ 606903 w 729954"/>
                <a:gd name="connsiteY49" fmla="*/ 416759 h 546296"/>
                <a:gd name="connsiteX50" fmla="*/ 606903 w 729954"/>
                <a:gd name="connsiteY50" fmla="*/ 300173 h 546296"/>
                <a:gd name="connsiteX51" fmla="*/ 702138 w 729954"/>
                <a:gd name="connsiteY51" fmla="*/ 300173 h 546296"/>
                <a:gd name="connsiteX52" fmla="*/ 729570 w 729954"/>
                <a:gd name="connsiteY52" fmla="*/ 272741 h 546296"/>
                <a:gd name="connsiteX53" fmla="*/ 702138 w 729954"/>
                <a:gd name="connsiteY53" fmla="*/ 245309 h 546296"/>
                <a:gd name="connsiteX54" fmla="*/ 606903 w 729954"/>
                <a:gd name="connsiteY54" fmla="*/ 245309 h 546296"/>
                <a:gd name="connsiteX55" fmla="*/ 606903 w 729954"/>
                <a:gd name="connsiteY55" fmla="*/ 128723 h 546296"/>
                <a:gd name="connsiteX56" fmla="*/ 702127 w 729954"/>
                <a:gd name="connsiteY56" fmla="*/ 128723 h 546296"/>
                <a:gd name="connsiteX57" fmla="*/ 177135 w 729954"/>
                <a:gd name="connsiteY57" fmla="*/ 128723 h 546296"/>
                <a:gd name="connsiteX58" fmla="*/ 337155 w 729954"/>
                <a:gd name="connsiteY58" fmla="*/ 128723 h 546296"/>
                <a:gd name="connsiteX59" fmla="*/ 337155 w 729954"/>
                <a:gd name="connsiteY59" fmla="*/ 245309 h 546296"/>
                <a:gd name="connsiteX60" fmla="*/ 177135 w 729954"/>
                <a:gd name="connsiteY60" fmla="*/ 245309 h 546296"/>
                <a:gd name="connsiteX61" fmla="*/ 177135 w 729954"/>
                <a:gd name="connsiteY61" fmla="*/ 128723 h 546296"/>
                <a:gd name="connsiteX62" fmla="*/ 177135 w 729954"/>
                <a:gd name="connsiteY62" fmla="*/ 416759 h 546296"/>
                <a:gd name="connsiteX63" fmla="*/ 177135 w 729954"/>
                <a:gd name="connsiteY63" fmla="*/ 300173 h 546296"/>
                <a:gd name="connsiteX64" fmla="*/ 337155 w 729954"/>
                <a:gd name="connsiteY64" fmla="*/ 300173 h 546296"/>
                <a:gd name="connsiteX65" fmla="*/ 337155 w 729954"/>
                <a:gd name="connsiteY65" fmla="*/ 416759 h 546296"/>
                <a:gd name="connsiteX66" fmla="*/ 177135 w 729954"/>
                <a:gd name="connsiteY66" fmla="*/ 416759 h 546296"/>
                <a:gd name="connsiteX67" fmla="*/ 552039 w 729954"/>
                <a:gd name="connsiteY67" fmla="*/ 416759 h 546296"/>
                <a:gd name="connsiteX68" fmla="*/ 392019 w 729954"/>
                <a:gd name="connsiteY68" fmla="*/ 416759 h 546296"/>
                <a:gd name="connsiteX69" fmla="*/ 392019 w 729954"/>
                <a:gd name="connsiteY69" fmla="*/ 300173 h 546296"/>
                <a:gd name="connsiteX70" fmla="*/ 552039 w 729954"/>
                <a:gd name="connsiteY70" fmla="*/ 300173 h 546296"/>
                <a:gd name="connsiteX71" fmla="*/ 552039 w 729954"/>
                <a:gd name="connsiteY71" fmla="*/ 416759 h 546296"/>
                <a:gd name="connsiteX72" fmla="*/ 552039 w 729954"/>
                <a:gd name="connsiteY72" fmla="*/ 245309 h 546296"/>
                <a:gd name="connsiteX73" fmla="*/ 392019 w 729954"/>
                <a:gd name="connsiteY73" fmla="*/ 245309 h 546296"/>
                <a:gd name="connsiteX74" fmla="*/ 392019 w 729954"/>
                <a:gd name="connsiteY74" fmla="*/ 128723 h 546296"/>
                <a:gd name="connsiteX75" fmla="*/ 552039 w 729954"/>
                <a:gd name="connsiteY75" fmla="*/ 128723 h 546296"/>
                <a:gd name="connsiteX76" fmla="*/ 552039 w 729954"/>
                <a:gd name="connsiteY76" fmla="*/ 245309 h 54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29954" h="546296">
                  <a:moveTo>
                    <a:pt x="702127" y="128723"/>
                  </a:moveTo>
                  <a:cubicBezTo>
                    <a:pt x="717277" y="128723"/>
                    <a:pt x="729559" y="116442"/>
                    <a:pt x="729559" y="101291"/>
                  </a:cubicBezTo>
                  <a:cubicBezTo>
                    <a:pt x="729559" y="86141"/>
                    <a:pt x="717277" y="73859"/>
                    <a:pt x="702127" y="73859"/>
                  </a:cubicBezTo>
                  <a:lnTo>
                    <a:pt x="606903" y="73859"/>
                  </a:lnTo>
                  <a:lnTo>
                    <a:pt x="606903" y="26996"/>
                  </a:lnTo>
                  <a:cubicBezTo>
                    <a:pt x="606903" y="11846"/>
                    <a:pt x="594622" y="-436"/>
                    <a:pt x="579471" y="-436"/>
                  </a:cubicBezTo>
                  <a:cubicBezTo>
                    <a:pt x="564321" y="-436"/>
                    <a:pt x="552039" y="11846"/>
                    <a:pt x="552039" y="26996"/>
                  </a:cubicBezTo>
                  <a:lnTo>
                    <a:pt x="552039" y="73859"/>
                  </a:lnTo>
                  <a:lnTo>
                    <a:pt x="392019" y="73859"/>
                  </a:lnTo>
                  <a:lnTo>
                    <a:pt x="392019" y="26996"/>
                  </a:lnTo>
                  <a:cubicBezTo>
                    <a:pt x="392019" y="11846"/>
                    <a:pt x="379738" y="-436"/>
                    <a:pt x="364587" y="-436"/>
                  </a:cubicBezTo>
                  <a:cubicBezTo>
                    <a:pt x="349437" y="-436"/>
                    <a:pt x="337155" y="11846"/>
                    <a:pt x="337155" y="26996"/>
                  </a:cubicBezTo>
                  <a:lnTo>
                    <a:pt x="337155" y="73859"/>
                  </a:lnTo>
                  <a:lnTo>
                    <a:pt x="177135" y="73859"/>
                  </a:lnTo>
                  <a:lnTo>
                    <a:pt x="177135" y="26996"/>
                  </a:lnTo>
                  <a:cubicBezTo>
                    <a:pt x="177135" y="11846"/>
                    <a:pt x="164854" y="-436"/>
                    <a:pt x="149703" y="-436"/>
                  </a:cubicBezTo>
                  <a:cubicBezTo>
                    <a:pt x="134553" y="-436"/>
                    <a:pt x="122271" y="11846"/>
                    <a:pt x="122271" y="26996"/>
                  </a:cubicBezTo>
                  <a:lnTo>
                    <a:pt x="122271" y="73859"/>
                  </a:lnTo>
                  <a:lnTo>
                    <a:pt x="27048" y="73859"/>
                  </a:lnTo>
                  <a:cubicBezTo>
                    <a:pt x="11898" y="73859"/>
                    <a:pt x="-384" y="86141"/>
                    <a:pt x="-384" y="101291"/>
                  </a:cubicBezTo>
                  <a:cubicBezTo>
                    <a:pt x="-384" y="116442"/>
                    <a:pt x="11898" y="128723"/>
                    <a:pt x="27048" y="128723"/>
                  </a:cubicBezTo>
                  <a:lnTo>
                    <a:pt x="122271" y="128723"/>
                  </a:lnTo>
                  <a:lnTo>
                    <a:pt x="122271" y="245309"/>
                  </a:lnTo>
                  <a:lnTo>
                    <a:pt x="27048" y="245309"/>
                  </a:lnTo>
                  <a:cubicBezTo>
                    <a:pt x="11898" y="245309"/>
                    <a:pt x="-384" y="257591"/>
                    <a:pt x="-384" y="272741"/>
                  </a:cubicBezTo>
                  <a:cubicBezTo>
                    <a:pt x="-384" y="287892"/>
                    <a:pt x="11898" y="300173"/>
                    <a:pt x="27048" y="300173"/>
                  </a:cubicBezTo>
                  <a:lnTo>
                    <a:pt x="122271" y="300173"/>
                  </a:lnTo>
                  <a:lnTo>
                    <a:pt x="122271" y="416759"/>
                  </a:lnTo>
                  <a:lnTo>
                    <a:pt x="27048" y="416759"/>
                  </a:lnTo>
                  <a:cubicBezTo>
                    <a:pt x="11898" y="416759"/>
                    <a:pt x="-384" y="429041"/>
                    <a:pt x="-384" y="444191"/>
                  </a:cubicBezTo>
                  <a:cubicBezTo>
                    <a:pt x="-384" y="459342"/>
                    <a:pt x="11898" y="471623"/>
                    <a:pt x="27048" y="471623"/>
                  </a:cubicBezTo>
                  <a:lnTo>
                    <a:pt x="122271" y="471623"/>
                  </a:lnTo>
                  <a:lnTo>
                    <a:pt x="122271" y="518429"/>
                  </a:lnTo>
                  <a:cubicBezTo>
                    <a:pt x="122271" y="533580"/>
                    <a:pt x="134553" y="545861"/>
                    <a:pt x="149703" y="545861"/>
                  </a:cubicBezTo>
                  <a:cubicBezTo>
                    <a:pt x="164854" y="545861"/>
                    <a:pt x="177135" y="533580"/>
                    <a:pt x="177135" y="518429"/>
                  </a:cubicBezTo>
                  <a:lnTo>
                    <a:pt x="177135" y="471623"/>
                  </a:lnTo>
                  <a:lnTo>
                    <a:pt x="337155" y="471623"/>
                  </a:lnTo>
                  <a:lnTo>
                    <a:pt x="337155" y="518429"/>
                  </a:lnTo>
                  <a:cubicBezTo>
                    <a:pt x="337155" y="533580"/>
                    <a:pt x="349437" y="545861"/>
                    <a:pt x="364587" y="545861"/>
                  </a:cubicBezTo>
                  <a:cubicBezTo>
                    <a:pt x="379738" y="545861"/>
                    <a:pt x="392019" y="533580"/>
                    <a:pt x="392019" y="518429"/>
                  </a:cubicBezTo>
                  <a:lnTo>
                    <a:pt x="392019" y="471623"/>
                  </a:lnTo>
                  <a:lnTo>
                    <a:pt x="552039" y="471623"/>
                  </a:lnTo>
                  <a:lnTo>
                    <a:pt x="552039" y="518429"/>
                  </a:lnTo>
                  <a:cubicBezTo>
                    <a:pt x="552039" y="533580"/>
                    <a:pt x="564321" y="545861"/>
                    <a:pt x="579471" y="545861"/>
                  </a:cubicBezTo>
                  <a:cubicBezTo>
                    <a:pt x="594622" y="545861"/>
                    <a:pt x="606903" y="533580"/>
                    <a:pt x="606903" y="518429"/>
                  </a:cubicBezTo>
                  <a:lnTo>
                    <a:pt x="606903" y="471623"/>
                  </a:lnTo>
                  <a:lnTo>
                    <a:pt x="702138" y="471623"/>
                  </a:lnTo>
                  <a:cubicBezTo>
                    <a:pt x="717289" y="471623"/>
                    <a:pt x="729570" y="459342"/>
                    <a:pt x="729570" y="444191"/>
                  </a:cubicBezTo>
                  <a:cubicBezTo>
                    <a:pt x="729570" y="429041"/>
                    <a:pt x="717289" y="416759"/>
                    <a:pt x="702138" y="416759"/>
                  </a:cubicBezTo>
                  <a:lnTo>
                    <a:pt x="606903" y="416759"/>
                  </a:lnTo>
                  <a:lnTo>
                    <a:pt x="606903" y="300173"/>
                  </a:lnTo>
                  <a:lnTo>
                    <a:pt x="702138" y="300173"/>
                  </a:lnTo>
                  <a:cubicBezTo>
                    <a:pt x="717289" y="300173"/>
                    <a:pt x="729570" y="287892"/>
                    <a:pt x="729570" y="272741"/>
                  </a:cubicBezTo>
                  <a:cubicBezTo>
                    <a:pt x="729570" y="257591"/>
                    <a:pt x="717289" y="245309"/>
                    <a:pt x="702138" y="245309"/>
                  </a:cubicBezTo>
                  <a:lnTo>
                    <a:pt x="606903" y="245309"/>
                  </a:lnTo>
                  <a:lnTo>
                    <a:pt x="606903" y="128723"/>
                  </a:lnTo>
                  <a:lnTo>
                    <a:pt x="702127" y="128723"/>
                  </a:lnTo>
                  <a:moveTo>
                    <a:pt x="177135" y="128723"/>
                  </a:moveTo>
                  <a:lnTo>
                    <a:pt x="337155" y="128723"/>
                  </a:lnTo>
                  <a:lnTo>
                    <a:pt x="337155" y="245309"/>
                  </a:lnTo>
                  <a:lnTo>
                    <a:pt x="177135" y="245309"/>
                  </a:lnTo>
                  <a:lnTo>
                    <a:pt x="177135" y="128723"/>
                  </a:lnTo>
                  <a:moveTo>
                    <a:pt x="177135" y="416759"/>
                  </a:moveTo>
                  <a:lnTo>
                    <a:pt x="177135" y="300173"/>
                  </a:lnTo>
                  <a:lnTo>
                    <a:pt x="337155" y="300173"/>
                  </a:lnTo>
                  <a:lnTo>
                    <a:pt x="337155" y="416759"/>
                  </a:lnTo>
                  <a:lnTo>
                    <a:pt x="177135" y="416759"/>
                  </a:lnTo>
                  <a:moveTo>
                    <a:pt x="552039" y="416759"/>
                  </a:moveTo>
                  <a:lnTo>
                    <a:pt x="392019" y="416759"/>
                  </a:lnTo>
                  <a:lnTo>
                    <a:pt x="392019" y="300173"/>
                  </a:lnTo>
                  <a:lnTo>
                    <a:pt x="552039" y="300173"/>
                  </a:lnTo>
                  <a:lnTo>
                    <a:pt x="552039" y="416759"/>
                  </a:lnTo>
                  <a:moveTo>
                    <a:pt x="552039" y="245309"/>
                  </a:moveTo>
                  <a:lnTo>
                    <a:pt x="392019" y="245309"/>
                  </a:lnTo>
                  <a:lnTo>
                    <a:pt x="392019" y="128723"/>
                  </a:lnTo>
                  <a:lnTo>
                    <a:pt x="552039" y="128723"/>
                  </a:lnTo>
                  <a:lnTo>
                    <a:pt x="552039" y="245309"/>
                  </a:ln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100" name="文本框 99"/>
          <p:cNvSpPr txBox="1"/>
          <p:nvPr>
            <p:custDataLst>
              <p:tags r:id="rId27"/>
            </p:custDataLst>
          </p:nvPr>
        </p:nvSpPr>
        <p:spPr>
          <a:xfrm>
            <a:off x="6171565" y="1889125"/>
            <a:ext cx="22244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Multi-Extension Power Query Workbook.xlsx – Main Excel transformations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28"/>
            </p:custDataLst>
          </p:nvPr>
        </p:nvSpPr>
        <p:spPr>
          <a:xfrm>
            <a:off x="6171565" y="4575175"/>
            <a:ext cx="20580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Presentation.pptx – Workflow presentation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29"/>
            </p:custDataLst>
          </p:nvPr>
        </p:nvSpPr>
        <p:spPr>
          <a:xfrm>
            <a:off x="9160510" y="1889125"/>
            <a:ext cx="18084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Project Documentation.pdf – Detailed steps &amp; logic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0"/>
            </p:custDataLst>
          </p:nvPr>
        </p:nvSpPr>
        <p:spPr>
          <a:xfrm>
            <a:off x="9160510" y="4594225"/>
            <a:ext cx="14484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Data Cleaning Report.png – Snapshot of results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31"/>
            </p:custDataLst>
          </p:nvPr>
        </p:nvSpPr>
        <p:spPr>
          <a:xfrm>
            <a:off x="7620000" y="5353685"/>
            <a:ext cx="1448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Your Title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2" name="文本框 44"/>
          <p:cNvSpPr txBox="1"/>
          <p:nvPr>
            <p:custDataLst>
              <p:tags r:id="rId32"/>
            </p:custDataLst>
          </p:nvPr>
        </p:nvSpPr>
        <p:spPr>
          <a:xfrm>
            <a:off x="1040765" y="24701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Repository Contents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01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02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03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04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05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06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07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08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09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1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2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13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4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5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6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7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8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19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1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2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3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4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5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26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7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8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9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31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32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42.xml><?xml version="1.0" encoding="utf-8"?>
<p:tagLst xmlns:p="http://schemas.openxmlformats.org/presentationml/2006/main">
  <p:tag name="KSO_WM_DIAGRAM_VIRTUALLY_FRAME" val="{&quot;height&quot;:385.25,&quot;left&quot;:469.65,&quot;top&quot;:121.25,&quot;width&quot;:480.8}"/>
</p:tagLst>
</file>

<file path=ppt/tags/tag143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44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45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49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55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56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57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58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59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1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2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3.xml><?xml version="1.0" encoding="utf-8"?>
<p:tagLst xmlns:p="http://schemas.openxmlformats.org/presentationml/2006/main">
  <p:tag name="KSO_WM_DIAGRAM_VIRTUALLY_FRAME" val="{&quot;height&quot;:353.8,&quot;left&quot;:88.5,&quot;top&quot;:122.3,&quot;width&quot;:797.35}"/>
</p:tagLst>
</file>

<file path=ppt/tags/tag164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5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6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7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8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78.xml><?xml version="1.0" encoding="utf-8"?>
<p:tagLst xmlns:p="http://schemas.openxmlformats.org/presentationml/2006/main">
  <p:tag name="KSO_WM_DIAGRAM_VIRTUALLY_FRAME" val="{&quot;height&quot;:385.25,&quot;left&quot;:469.65,&quot;top&quot;:121.25,&quot;width&quot;:480.8}"/>
</p:tagLst>
</file>

<file path=ppt/tags/tag179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81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85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86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DIAGRAM_VIRTUALLY_FRAME" val="{&quot;height&quot;:332.6,&quot;left&quot;:340.5,&quot;top&quot;:138.2,&quot;width&quot;:530.05}"/>
</p:tagLst>
</file>

<file path=ppt/tags/tag195.xml><?xml version="1.0" encoding="utf-8"?>
<p:tagLst xmlns:p="http://schemas.openxmlformats.org/presentationml/2006/main">
  <p:tag name="KSO_WM_BEAUTIFY_FLAG" val=""/>
  <p:tag name="KSO_WM_DIAGRAM_VIRTUALLY_FRAME" val="{&quot;height&quot;:332.6,&quot;left&quot;:340.5,&quot;top&quot;:138.2,&quot;width&quot;:530.05}"/>
</p:tagLst>
</file>

<file path=ppt/tags/tag196.xml><?xml version="1.0" encoding="utf-8"?>
<p:tagLst xmlns:p="http://schemas.openxmlformats.org/presentationml/2006/main">
  <p:tag name="KSO_WM_BEAUTIFY_FLAG" val=""/>
  <p:tag name="KSO_WM_DIAGRAM_VIRTUALLY_FRAME" val="{&quot;height&quot;:332.6,&quot;left&quot;:340.5,&quot;top&quot;:138.2,&quot;width&quot;:530.05}"/>
</p:tagLst>
</file>

<file path=ppt/tags/tag197.xml><?xml version="1.0" encoding="utf-8"?>
<p:tagLst xmlns:p="http://schemas.openxmlformats.org/presentationml/2006/main">
  <p:tag name="KSO_WM_BEAUTIFY_FLAG" val=""/>
  <p:tag name="KSO_WM_DIAGRAM_VIRTUALLY_FRAME" val="{&quot;height&quot;:332.6,&quot;left&quot;:340.5,&quot;top&quot;:138.2,&quot;width&quot;:530.05}"/>
</p:tagLst>
</file>

<file path=ppt/tags/tag198.xml><?xml version="1.0" encoding="utf-8"?>
<p:tagLst xmlns:p="http://schemas.openxmlformats.org/presentationml/2006/main">
  <p:tag name="KSO_WM_BEAUTIFY_FLAG" val=""/>
  <p:tag name="KSO_WM_DIAGRAM_VIRTUALLY_FRAME" val="{&quot;height&quot;:332.6,&quot;left&quot;:340.5,&quot;top&quot;:138.2,&quot;width&quot;:530.05}"/>
</p:tagLst>
</file>

<file path=ppt/tags/tag199.xml><?xml version="1.0" encoding="utf-8"?>
<p:tagLst xmlns:p="http://schemas.openxmlformats.org/presentationml/2006/main">
  <p:tag name="KSO_WM_BEAUTIFY_FLAG" val=""/>
  <p:tag name="KSO_WM_DIAGRAM_VIRTUALLY_FRAME" val="{&quot;height&quot;:332.6,&quot;left&quot;:340.5,&quot;top&quot;:138.2,&quot;width&quot;:530.0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05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06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07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08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09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1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2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3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4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5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DIAGRAM_VIRTUALLY_FRAME" val="{&quot;height&quot;:350.3,&quot;left&quot;:71.25,&quot;top&quot;:135.75,&quot;width&quot;:817.45}"/>
</p:tagLst>
</file>

<file path=ppt/tags/tag251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52.xml><?xml version="1.0" encoding="utf-8"?>
<p:tagLst xmlns:p="http://schemas.openxmlformats.org/presentationml/2006/main">
  <p:tag name="KSO_WM_DIAGRAM_VIRTUALLY_FRAME" val="{&quot;height&quot;:350.3,&quot;left&quot;:71.25,&quot;top&quot;:135.75,&quot;width&quot;:817.45}"/>
</p:tagLst>
</file>

<file path=ppt/tags/tag253.xml><?xml version="1.0" encoding="utf-8"?>
<p:tagLst xmlns:p="http://schemas.openxmlformats.org/presentationml/2006/main">
  <p:tag name="KSO_WM_DIAGRAM_VIRTUALLY_FRAME" val="{&quot;height&quot;:350.3,&quot;left&quot;:71.25,&quot;top&quot;:135.75,&quot;width&quot;:817.45}"/>
</p:tagLst>
</file>

<file path=ppt/tags/tag254.xml><?xml version="1.0" encoding="utf-8"?>
<p:tagLst xmlns:p="http://schemas.openxmlformats.org/presentationml/2006/main">
  <p:tag name="KSO_WM_DIAGRAM_VIRTUALLY_FRAME" val="{&quot;height&quot;:350.3,&quot;left&quot;:71.25,&quot;top&quot;:135.75,&quot;width&quot;:817.45}"/>
</p:tagLst>
</file>

<file path=ppt/tags/tag255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56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57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58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59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1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2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3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4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5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6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298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299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1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2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3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4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5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COMMONDATA" val="eyJoZGlkIjoiMGM3ZDNiNjQ5MjMwNGE4NGUzZGUzN2M4NzZkODkzZjgifQ=="/>
  <p:tag name="KSO_WPP_MARK_KEY" val="4310261a-6a14-4746-96bf-6d6a32bb7fb1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DIAGRAM_VIRTUALLY_FRAME" val="{&quot;height&quot;:357.15,&quot;left&quot;:483.9,&quot;top&quot;:115.7,&quot;width&quot;:397.25}"/>
</p:tagLst>
</file>

<file path=ppt/tags/tag84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85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86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87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88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89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1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2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3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4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Roboto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Roboto Light"/>
        <a:font script="Hebr" typeface="Roboto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Roboto Light"/>
        <a:font script="Hebr" typeface="Roboto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Roboto Light"/>
        <a:font script="Hebr" typeface="Roboto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3657</Words>
  <Application>WPS Presentation</Application>
  <PresentationFormat>宽屏</PresentationFormat>
  <Paragraphs>202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SimSun</vt:lpstr>
      <vt:lpstr>Wingdings</vt:lpstr>
      <vt:lpstr>Roboto Light</vt:lpstr>
      <vt:lpstr>Poppins SemiBold</vt:lpstr>
      <vt:lpstr>Poppins Medium</vt:lpstr>
      <vt:lpstr>Microsoft YaHei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My Pc</cp:lastModifiedBy>
  <cp:revision>91</cp:revision>
  <dcterms:created xsi:type="dcterms:W3CDTF">2023-04-17T13:16:00Z</dcterms:created>
  <dcterms:modified xsi:type="dcterms:W3CDTF">2025-08-16T18:15:24Z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20393101E7B14ACB882F0B39AC58FD89_13</vt:lpwstr>
  </property>
  <property fmtid="{D5CDD505-2E9C-101B-9397-08002B2CF9AE}" pid="3" name="KSOProductBuildVer">
    <vt:lpwstr>1033-12.2.0.21931</vt:lpwstr>
  </property>
</Properties>
</file>